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61" r:id="rId2"/>
    <p:sldMasterId id="2147483725" r:id="rId3"/>
    <p:sldMasterId id="2147483738" r:id="rId4"/>
    <p:sldMasterId id="2147483750" r:id="rId5"/>
    <p:sldMasterId id="2147483979" r:id="rId6"/>
    <p:sldMasterId id="2147484210" r:id="rId7"/>
    <p:sldMasterId id="2147484231" r:id="rId8"/>
    <p:sldMasterId id="2147484243" r:id="rId9"/>
    <p:sldMasterId id="2147484255" r:id="rId10"/>
    <p:sldMasterId id="2147484268" r:id="rId11"/>
  </p:sldMasterIdLst>
  <p:notesMasterIdLst>
    <p:notesMasterId r:id="rId36"/>
  </p:notesMasterIdLst>
  <p:sldIdLst>
    <p:sldId id="461" r:id="rId12"/>
    <p:sldId id="489" r:id="rId13"/>
    <p:sldId id="520" r:id="rId14"/>
    <p:sldId id="495" r:id="rId15"/>
    <p:sldId id="512" r:id="rId16"/>
    <p:sldId id="504" r:id="rId17"/>
    <p:sldId id="513" r:id="rId18"/>
    <p:sldId id="479" r:id="rId19"/>
    <p:sldId id="498" r:id="rId20"/>
    <p:sldId id="514" r:id="rId21"/>
    <p:sldId id="505" r:id="rId22"/>
    <p:sldId id="506" r:id="rId23"/>
    <p:sldId id="483" r:id="rId24"/>
    <p:sldId id="521" r:id="rId25"/>
    <p:sldId id="500" r:id="rId26"/>
    <p:sldId id="501" r:id="rId27"/>
    <p:sldId id="507" r:id="rId28"/>
    <p:sldId id="516" r:id="rId29"/>
    <p:sldId id="517" r:id="rId30"/>
    <p:sldId id="518" r:id="rId31"/>
    <p:sldId id="519" r:id="rId32"/>
    <p:sldId id="515" r:id="rId33"/>
    <p:sldId id="460" r:id="rId34"/>
    <p:sldId id="401" r:id="rId3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0000"/>
    <a:srgbClr val="FEEFDA"/>
    <a:srgbClr val="1C2740"/>
    <a:srgbClr val="FF9966"/>
    <a:srgbClr val="F2DFBE"/>
    <a:srgbClr val="FBF9DD"/>
    <a:srgbClr val="FFCC00"/>
    <a:srgbClr val="CFCFCF"/>
    <a:srgbClr val="ABFBC9"/>
    <a:srgbClr val="FFF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01" autoAdjust="0"/>
    <p:restoredTop sz="94660"/>
  </p:normalViewPr>
  <p:slideViewPr>
    <p:cSldViewPr>
      <p:cViewPr varScale="1">
        <p:scale>
          <a:sx n="109" d="100"/>
          <a:sy n="109" d="100"/>
        </p:scale>
        <p:origin x="20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81380243465012"/>
          <c:y val="0.22001090787892255"/>
          <c:w val="0.42738505245448927"/>
          <c:h val="0.5439446122148045"/>
        </c:manualLayout>
      </c:layout>
      <c:pieChart>
        <c:varyColors val="1"/>
        <c:ser>
          <c:idx val="0"/>
          <c:order val="0"/>
          <c:explosion val="2"/>
          <c:dPt>
            <c:idx val="0"/>
            <c:bubble3D val="0"/>
            <c:explosion val="4"/>
            <c:extLst>
              <c:ext xmlns:c16="http://schemas.microsoft.com/office/drawing/2014/chart" uri="{C3380CC4-5D6E-409C-BE32-E72D297353CC}">
                <c16:uniqueId val="{00000000-2873-4BAC-8B76-A0BCA6B512B0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73-4BAC-8B76-A0BCA6B512B0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73-4BAC-8B76-A0BCA6B512B0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73-4BAC-8B76-A0BCA6B512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Лист1!$A$10:$A$12</c:f>
              <c:strCache>
                <c:ptCount val="3"/>
                <c:pt idx="0">
                  <c:v>Детсады</c:v>
                </c:pt>
                <c:pt idx="1">
                  <c:v>Школы</c:v>
                </c:pt>
                <c:pt idx="2">
                  <c:v>СПО/ВО</c:v>
                </c:pt>
              </c:strCache>
            </c:strRef>
          </c:cat>
          <c:val>
            <c:numRef>
              <c:f>Лист1!$B$10:$B$12</c:f>
              <c:numCache>
                <c:formatCode>General</c:formatCode>
                <c:ptCount val="3"/>
                <c:pt idx="0">
                  <c:v>6899</c:v>
                </c:pt>
                <c:pt idx="1">
                  <c:v>10679</c:v>
                </c:pt>
                <c:pt idx="2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73-4BAC-8B76-A0BCA6B512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1121835228184529"/>
          <c:y val="0.26739798123225089"/>
          <c:w val="0.25650467849251318"/>
          <c:h val="0.50808114813557226"/>
        </c:manualLayout>
      </c:layout>
      <c:overlay val="0"/>
      <c:txPr>
        <a:bodyPr/>
        <a:lstStyle/>
        <a:p>
          <a:pPr>
            <a:defRPr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46827275601856"/>
          <c:y val="0.16355920770708016"/>
          <c:w val="0.46208060215531599"/>
          <c:h val="0.57209979314467696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4"/>
            <c:extLst>
              <c:ext xmlns:c16="http://schemas.microsoft.com/office/drawing/2014/chart" uri="{C3380CC4-5D6E-409C-BE32-E72D297353CC}">
                <c16:uniqueId val="{00000000-EC5B-4C89-9EBA-A5F9A9821ACD}"/>
              </c:ext>
            </c:extLst>
          </c:dPt>
          <c:dPt>
            <c:idx val="1"/>
            <c:bubble3D val="0"/>
            <c:explosion val="3"/>
            <c:extLst>
              <c:ext xmlns:c16="http://schemas.microsoft.com/office/drawing/2014/chart" uri="{C3380CC4-5D6E-409C-BE32-E72D297353CC}">
                <c16:uniqueId val="{00000001-EC5B-4C89-9EBA-A5F9A9821ACD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5B-4C89-9EBA-A5F9A9821ACD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5B-4C89-9EBA-A5F9A9821ACD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5B-4C89-9EBA-A5F9A9821A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 Narrow" panose="020B0606020202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Лист1!$C$10:$C$12</c:f>
              <c:strCache>
                <c:ptCount val="3"/>
                <c:pt idx="0">
                  <c:v>Детсады</c:v>
                </c:pt>
                <c:pt idx="1">
                  <c:v>Школы</c:v>
                </c:pt>
                <c:pt idx="2">
                  <c:v>СПО/ВО</c:v>
                </c:pt>
              </c:strCache>
            </c:strRef>
          </c:cat>
          <c:val>
            <c:numRef>
              <c:f>Лист1!$D$10:$D$12</c:f>
              <c:numCache>
                <c:formatCode>General</c:formatCode>
                <c:ptCount val="3"/>
                <c:pt idx="0">
                  <c:v>7614</c:v>
                </c:pt>
                <c:pt idx="1">
                  <c:v>5183</c:v>
                </c:pt>
                <c:pt idx="2">
                  <c:v>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5B-4C89-9EBA-A5F9A9821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81644907671189"/>
          <c:y val="0.21731557511892746"/>
          <c:w val="0.24810590584248524"/>
          <c:h val="0.50108322948165962"/>
        </c:manualLayout>
      </c:layout>
      <c:overlay val="0"/>
      <c:txPr>
        <a:bodyPr/>
        <a:lstStyle/>
        <a:p>
          <a:pPr>
            <a:defRPr b="1">
              <a:latin typeface="Arial Narrow" panose="020B0606020202030204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Количество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карт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обучающихся с особыми образовательными потребностями (ОВЗ) и дети-инвалиды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карт БД ОВЗ</c:v>
                </c:pt>
              </c:strCache>
            </c:strRef>
          </c:tx>
          <c:spPr>
            <a:solidFill>
              <a:srgbClr val="BBE0E3">
                <a:lumMod val="50000"/>
              </a:srgbClr>
            </a:solidFill>
            <a:ln>
              <a:solidFill>
                <a:schemeClr val="accent6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ОВЗ</c:v>
                </c:pt>
                <c:pt idx="1">
                  <c:v>инвалиды</c:v>
                </c:pt>
                <c:pt idx="2">
                  <c:v>инвалиды ОВЗ</c:v>
                </c:pt>
                <c:pt idx="3">
                  <c:v>всего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36522</c:v>
                </c:pt>
                <c:pt idx="1">
                  <c:v>9638</c:v>
                </c:pt>
                <c:pt idx="2">
                  <c:v>6981</c:v>
                </c:pt>
                <c:pt idx="3">
                  <c:v>43503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35-4F19-A10A-6D8A6CA292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56537600"/>
        <c:axId val="-1256526720"/>
      </c:barChart>
      <c:catAx>
        <c:axId val="-1256537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-1256526720"/>
        <c:crosses val="autoZero"/>
        <c:auto val="1"/>
        <c:lblAlgn val="ctr"/>
        <c:lblOffset val="100"/>
        <c:noMultiLvlLbl val="0"/>
      </c:catAx>
      <c:valAx>
        <c:axId val="-125652672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125653760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6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Исполнение мероприятий ИПРА для обучающихся с инвалидностью, создание СОУ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8325773970986153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2670433734555563E-3"/>
          <c:y val="0.14525502457398914"/>
          <c:w val="0.72427142561032765"/>
          <c:h val="0.71156405704191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ИПРА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7141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07-458A-92D8-DEE623E8D60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Имеют заключения ПМПК (ОВЗ)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07-458A-92D8-DEE623E8D60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Соу после ПМПК не обновлены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07-458A-92D8-DEE623E8D60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Соу после ИПРА не обновлены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07-458A-92D8-DEE623E8D60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Доля  Карт имеют ПМПК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СПО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07-458A-92D8-DEE623E8D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256537056"/>
        <c:axId val="-1256534336"/>
      </c:barChart>
      <c:catAx>
        <c:axId val="-125653705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256534336"/>
        <c:crosses val="autoZero"/>
        <c:auto val="1"/>
        <c:lblAlgn val="ctr"/>
        <c:lblOffset val="100"/>
        <c:noMultiLvlLbl val="0"/>
      </c:catAx>
      <c:valAx>
        <c:axId val="-125653433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-1256537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280799608124348"/>
          <c:y val="0.22703659465409382"/>
          <c:w val="0.2428084627430144"/>
          <c:h val="0.72057304479396467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EDF757-3937-4A38-8DE1-198A1725F3C4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4C486D-2904-4204-9D91-0568FD252789}">
      <dgm:prSet phldrT="[Текст]" custT="1"/>
      <dgm:spPr>
        <a:xfrm>
          <a:off x="4418318" y="1457379"/>
          <a:ext cx="1311541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400" b="1" dirty="0">
              <a:solidFill>
                <a:srgbClr val="002060"/>
              </a:solidFill>
              <a:latin typeface="Calibri"/>
              <a:ea typeface="+mn-ea"/>
              <a:cs typeface="+mn-cs"/>
            </a:rPr>
            <a:t>ГБОУ НСО «ОЦДК» </a:t>
          </a:r>
        </a:p>
      </dgm:t>
    </dgm:pt>
    <dgm:pt modelId="{26CF81C5-D2DD-46EE-9A61-6504F0161D3B}" type="parTrans" cxnId="{F3C24321-96AB-4B05-B569-1C91A84D2E04}">
      <dgm:prSet/>
      <dgm:spPr>
        <a:xfrm>
          <a:off x="4164621" y="601035"/>
          <a:ext cx="801642" cy="753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77"/>
              </a:lnTo>
              <a:lnTo>
                <a:pt x="1343339" y="252877"/>
              </a:lnTo>
              <a:lnTo>
                <a:pt x="1343339" y="37107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0347AFB3-F545-426F-88D6-2D3E4BCE73B7}" type="sibTrans" cxnId="{F3C24321-96AB-4B05-B569-1C91A84D2E04}">
      <dgm:prSet/>
      <dgm:spPr/>
      <dgm:t>
        <a:bodyPr/>
        <a:lstStyle/>
        <a:p>
          <a:endParaRPr lang="ru-RU" sz="1200"/>
        </a:p>
      </dgm:t>
    </dgm:pt>
    <dgm:pt modelId="{3A4671E2-79BB-4A17-A14A-075DABBE63CC}">
      <dgm:prSet phldrT="[Текст]" custT="1"/>
      <dgm:spPr>
        <a:xfrm>
          <a:off x="2047489" y="2392621"/>
          <a:ext cx="1253237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>
              <a:solidFill>
                <a:srgbClr val="002060"/>
              </a:solidFill>
              <a:latin typeface="Calibri"/>
              <a:ea typeface="+mn-ea"/>
              <a:cs typeface="+mn-cs"/>
            </a:rPr>
            <a:t>Филиалы ОЦДК </a:t>
          </a:r>
          <a:r>
            <a:rPr lang="ru-RU" sz="12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10</a:t>
          </a:r>
          <a:endParaRPr lang="ru-RU" sz="1200" b="1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366E8837-E82C-460A-A9B6-46C7923B6A26}" type="parTrans" cxnId="{3712929E-4D95-444E-A674-C4A3EB50ABF2}">
      <dgm:prSet/>
      <dgm:spPr>
        <a:xfrm>
          <a:off x="2566282" y="1971170"/>
          <a:ext cx="2399981" cy="319016"/>
        </a:xfrm>
        <a:custGeom>
          <a:avLst/>
          <a:gdLst/>
          <a:ahLst/>
          <a:cxnLst/>
          <a:rect l="0" t="0" r="0" b="0"/>
          <a:pathLst>
            <a:path>
              <a:moveTo>
                <a:pt x="3023212" y="0"/>
              </a:moveTo>
              <a:lnTo>
                <a:pt x="3023212" y="250706"/>
              </a:lnTo>
              <a:lnTo>
                <a:pt x="0" y="250706"/>
              </a:lnTo>
              <a:lnTo>
                <a:pt x="0" y="368904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408B5166-9B0B-4560-B88A-7F7F7C1E08C4}" type="sibTrans" cxnId="{3712929E-4D95-444E-A674-C4A3EB50ABF2}">
      <dgm:prSet/>
      <dgm:spPr/>
      <dgm:t>
        <a:bodyPr/>
        <a:lstStyle/>
        <a:p>
          <a:endParaRPr lang="ru-RU" sz="1200"/>
        </a:p>
      </dgm:t>
    </dgm:pt>
    <dgm:pt modelId="{BDE54B37-4A11-4341-BBB0-DAE85898A60B}">
      <dgm:prSet phldrT="[Текст]" custT="1"/>
      <dgm:spPr>
        <a:xfrm>
          <a:off x="760164" y="3398421"/>
          <a:ext cx="1671543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 err="1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Стажировочные</a:t>
          </a:r>
          <a:r>
            <a:rPr lang="ru-RU" sz="1200" b="1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ru-RU" sz="1200" b="1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площадки  ИО  29</a:t>
          </a:r>
          <a:endParaRPr lang="ru-RU" sz="1200" b="1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gm:t>
    </dgm:pt>
    <dgm:pt modelId="{504E376D-6CAB-432C-B68D-3FE834583991}" type="parTrans" cxnId="{6C03722A-F43A-48F6-9226-73E059EFF7FB}">
      <dgm:prSet/>
      <dgm:spPr>
        <a:xfrm>
          <a:off x="1488109" y="2906412"/>
          <a:ext cx="1078172" cy="389574"/>
        </a:xfrm>
        <a:custGeom>
          <a:avLst/>
          <a:gdLst/>
          <a:ahLst/>
          <a:cxnLst/>
          <a:rect l="0" t="0" r="0" b="0"/>
          <a:pathLst>
            <a:path>
              <a:moveTo>
                <a:pt x="667427" y="0"/>
              </a:moveTo>
              <a:lnTo>
                <a:pt x="667427" y="255048"/>
              </a:lnTo>
              <a:lnTo>
                <a:pt x="0" y="255048"/>
              </a:lnTo>
              <a:lnTo>
                <a:pt x="0" y="373247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EECDF871-5DFF-49A3-AA37-CBE2F689B674}" type="sibTrans" cxnId="{6C03722A-F43A-48F6-9226-73E059EFF7FB}">
      <dgm:prSet/>
      <dgm:spPr/>
      <dgm:t>
        <a:bodyPr/>
        <a:lstStyle/>
        <a:p>
          <a:endParaRPr lang="ru-RU" sz="1200"/>
        </a:p>
      </dgm:t>
    </dgm:pt>
    <dgm:pt modelId="{DBE90DC8-A415-4DBF-B7A4-3A3C2E628787}">
      <dgm:prSet phldrT="[Текст]" custT="1"/>
      <dgm:spPr>
        <a:xfrm>
          <a:off x="2662207" y="3378098"/>
          <a:ext cx="1805647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Ресурсные организации инклюзивного </a:t>
          </a:r>
          <a:r>
            <a:rPr lang="ru-RU" sz="1200" b="1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образования  46</a:t>
          </a:r>
          <a:endParaRPr lang="ru-RU" sz="1200" b="1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gm:t>
    </dgm:pt>
    <dgm:pt modelId="{1B89BB6C-5AD6-415D-B6C0-0613D37DD93F}" type="parTrans" cxnId="{8F499E59-0B3A-466E-BC85-701E596CA41E}">
      <dgm:prSet/>
      <dgm:spPr>
        <a:xfrm>
          <a:off x="2566282" y="2906412"/>
          <a:ext cx="890922" cy="369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48"/>
              </a:lnTo>
              <a:lnTo>
                <a:pt x="892012" y="255048"/>
              </a:lnTo>
              <a:lnTo>
                <a:pt x="892012" y="373247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13B07620-60B3-402B-B9AC-169090E8B902}" type="sibTrans" cxnId="{8F499E59-0B3A-466E-BC85-701E596CA41E}">
      <dgm:prSet/>
      <dgm:spPr/>
      <dgm:t>
        <a:bodyPr/>
        <a:lstStyle/>
        <a:p>
          <a:endParaRPr lang="ru-RU" sz="1200"/>
        </a:p>
      </dgm:t>
    </dgm:pt>
    <dgm:pt modelId="{47F82F53-D37A-4BEF-8FDA-8B52D82285ED}">
      <dgm:prSet phldrT="[Текст]" custT="1"/>
      <dgm:spPr>
        <a:xfrm>
          <a:off x="4419868" y="2381159"/>
          <a:ext cx="1415950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Система ПМПК</a:t>
          </a:r>
        </a:p>
        <a:p>
          <a:r>
            <a:rPr lang="ru-RU" sz="1200" b="1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30</a:t>
          </a:r>
        </a:p>
      </dgm:t>
    </dgm:pt>
    <dgm:pt modelId="{2D554A41-02D8-49C4-83E8-A2B2FF65C5DA}" type="parTrans" cxnId="{12AE1009-42E7-4CBF-9E86-722476E5216F}">
      <dgm:prSet/>
      <dgm:spPr>
        <a:xfrm>
          <a:off x="4920543" y="1971170"/>
          <a:ext cx="91440" cy="307555"/>
        </a:xfrm>
        <a:custGeom>
          <a:avLst/>
          <a:gdLst/>
          <a:ahLst/>
          <a:cxnLst/>
          <a:rect l="0" t="0" r="0" b="0"/>
          <a:pathLst>
            <a:path>
              <a:moveTo>
                <a:pt x="585424" y="0"/>
              </a:moveTo>
              <a:lnTo>
                <a:pt x="585424" y="184383"/>
              </a:lnTo>
              <a:lnTo>
                <a:pt x="0" y="184383"/>
              </a:lnTo>
              <a:lnTo>
                <a:pt x="0" y="30258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B14F1CF7-807D-4086-8582-65BE86965116}" type="sibTrans" cxnId="{12AE1009-42E7-4CBF-9E86-722476E5216F}">
      <dgm:prSet/>
      <dgm:spPr/>
      <dgm:t>
        <a:bodyPr/>
        <a:lstStyle/>
        <a:p>
          <a:endParaRPr lang="ru-RU" sz="1200"/>
        </a:p>
      </dgm:t>
    </dgm:pt>
    <dgm:pt modelId="{CC9BBF3D-128B-47DD-8157-49BD3ACCE3EC}">
      <dgm:prSet custT="1"/>
      <dgm:spPr>
        <a:xfrm>
          <a:off x="2195748" y="4259415"/>
          <a:ext cx="1521795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Образовательные организации</a:t>
          </a:r>
          <a:endParaRPr lang="ru-RU" sz="1200" b="1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gm:t>
    </dgm:pt>
    <dgm:pt modelId="{72615E54-17A0-4B36-A4FA-7F2F240BB3CA}" type="parTrans" cxnId="{68BA2136-20E0-448A-AED0-1EB985F0E1C5}">
      <dgm:prSet/>
      <dgm:spPr>
        <a:xfrm>
          <a:off x="2848820" y="3891889"/>
          <a:ext cx="608384" cy="265091"/>
        </a:xfrm>
        <a:custGeom>
          <a:avLst/>
          <a:gdLst/>
          <a:ahLst/>
          <a:cxnLst/>
          <a:rect l="0" t="0" r="0" b="0"/>
          <a:pathLst>
            <a:path>
              <a:moveTo>
                <a:pt x="819386" y="0"/>
              </a:moveTo>
              <a:lnTo>
                <a:pt x="819386" y="149836"/>
              </a:lnTo>
              <a:lnTo>
                <a:pt x="0" y="149836"/>
              </a:lnTo>
              <a:lnTo>
                <a:pt x="0" y="268034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123F252B-2A63-4EE1-AE0C-3D00A55A9F69}" type="sibTrans" cxnId="{68BA2136-20E0-448A-AED0-1EB985F0E1C5}">
      <dgm:prSet/>
      <dgm:spPr/>
      <dgm:t>
        <a:bodyPr/>
        <a:lstStyle/>
        <a:p>
          <a:endParaRPr lang="ru-RU" sz="1200"/>
        </a:p>
      </dgm:t>
    </dgm:pt>
    <dgm:pt modelId="{41B345C7-84A2-4DC0-874B-DDD8E86175D1}">
      <dgm:prSet custT="1"/>
      <dgm:spPr>
        <a:xfrm>
          <a:off x="5026224" y="3370925"/>
          <a:ext cx="1115387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Система Консилиумов </a:t>
          </a:r>
          <a:r>
            <a:rPr lang="ru-RU" sz="1200" b="1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95%</a:t>
          </a:r>
          <a:endParaRPr lang="ru-RU" sz="1200" b="1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gm:t>
    </dgm:pt>
    <dgm:pt modelId="{8E675B76-2DBA-4668-931C-B9C468C35715}" type="parTrans" cxnId="{CAAAB23D-C534-4E95-A0A6-9B65A2D33EBE}">
      <dgm:prSet/>
      <dgm:spPr>
        <a:xfrm>
          <a:off x="5020017" y="2894950"/>
          <a:ext cx="456074" cy="373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879"/>
              </a:lnTo>
              <a:lnTo>
                <a:pt x="556090" y="317879"/>
              </a:lnTo>
              <a:lnTo>
                <a:pt x="556090" y="436078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D8DC644F-A63F-4547-AE74-B48D54DAB8A1}" type="sibTrans" cxnId="{CAAAB23D-C534-4E95-A0A6-9B65A2D33EBE}">
      <dgm:prSet/>
      <dgm:spPr/>
      <dgm:t>
        <a:bodyPr/>
        <a:lstStyle/>
        <a:p>
          <a:endParaRPr lang="ru-RU" sz="1200"/>
        </a:p>
      </dgm:t>
    </dgm:pt>
    <dgm:pt modelId="{61FD5344-E332-4651-8849-C520DEF18021}">
      <dgm:prSet custT="1"/>
      <dgm:spPr>
        <a:xfrm>
          <a:off x="1436946" y="0"/>
          <a:ext cx="5671001" cy="703470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2000" b="1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МИНИСТЕРСТВО ОБРАЗОВАНИЯ НСО</a:t>
          </a:r>
          <a:endParaRPr lang="ru-RU" sz="2000" b="1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gm:t>
    </dgm:pt>
    <dgm:pt modelId="{791D38C3-9A6B-4907-9AA7-456DB7008E5D}" type="parTrans" cxnId="{4D3BB636-2CA7-42E4-B750-7EBDA2EB7C7A}">
      <dgm:prSet/>
      <dgm:spPr/>
      <dgm:t>
        <a:bodyPr/>
        <a:lstStyle/>
        <a:p>
          <a:endParaRPr lang="ru-RU" sz="1200"/>
        </a:p>
      </dgm:t>
    </dgm:pt>
    <dgm:pt modelId="{68B56498-84F8-453F-8FDA-20CC7DD9EBC7}" type="sibTrans" cxnId="{4D3BB636-2CA7-42E4-B750-7EBDA2EB7C7A}">
      <dgm:prSet/>
      <dgm:spPr/>
      <dgm:t>
        <a:bodyPr/>
        <a:lstStyle/>
        <a:p>
          <a:endParaRPr lang="ru-RU" sz="1200"/>
        </a:p>
      </dgm:t>
    </dgm:pt>
    <dgm:pt modelId="{C4B5C779-6C04-4307-8052-AE1AF0DEE8ED}">
      <dgm:prSet custT="1"/>
      <dgm:spPr>
        <a:xfrm>
          <a:off x="7018384" y="1355997"/>
          <a:ext cx="1627174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>
              <a:solidFill>
                <a:srgbClr val="002060"/>
              </a:solidFill>
              <a:latin typeface="Calibri"/>
              <a:ea typeface="+mn-ea"/>
              <a:cs typeface="+mn-cs"/>
            </a:rPr>
            <a:t>НГПУ НОЦ «Инклюзивное образование»</a:t>
          </a:r>
        </a:p>
      </dgm:t>
    </dgm:pt>
    <dgm:pt modelId="{DEA4766F-873A-479E-B57B-865F7669D245}" type="parTrans" cxnId="{4E2DA4C4-5DD4-4D37-9E4C-10C15C64C37F}">
      <dgm:prSet/>
      <dgm:spPr>
        <a:xfrm>
          <a:off x="4164621" y="601035"/>
          <a:ext cx="3559524" cy="652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11"/>
              </a:lnTo>
              <a:lnTo>
                <a:pt x="4301023" y="136111"/>
              </a:lnTo>
              <a:lnTo>
                <a:pt x="4301023" y="25430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2399A634-6B8C-4786-A495-5006EEA49423}" type="sibTrans" cxnId="{4E2DA4C4-5DD4-4D37-9E4C-10C15C64C37F}">
      <dgm:prSet/>
      <dgm:spPr/>
      <dgm:t>
        <a:bodyPr/>
        <a:lstStyle/>
        <a:p>
          <a:endParaRPr lang="ru-RU" sz="1200"/>
        </a:p>
      </dgm:t>
    </dgm:pt>
    <dgm:pt modelId="{202E1E1F-2DE0-40BC-8F0A-0108E1611526}">
      <dgm:prSet custT="1"/>
      <dgm:spPr>
        <a:xfrm>
          <a:off x="262995" y="1469796"/>
          <a:ext cx="1723936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НИПКиПРО</a:t>
          </a:r>
          <a:endParaRPr lang="ru-RU" sz="12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228A725-4DF1-4BBE-8D88-4CB9F6046CC1}" type="parTrans" cxnId="{59D8D9D3-1B0D-4BFD-84C0-4DCB01E14589}">
      <dgm:prSet/>
      <dgm:spPr>
        <a:xfrm>
          <a:off x="1017137" y="601035"/>
          <a:ext cx="3147483" cy="766325"/>
        </a:xfrm>
        <a:custGeom>
          <a:avLst/>
          <a:gdLst/>
          <a:ahLst/>
          <a:cxnLst/>
          <a:rect l="0" t="0" r="0" b="0"/>
          <a:pathLst>
            <a:path>
              <a:moveTo>
                <a:pt x="2923641" y="0"/>
              </a:moveTo>
              <a:lnTo>
                <a:pt x="2923641" y="253023"/>
              </a:lnTo>
              <a:lnTo>
                <a:pt x="0" y="253023"/>
              </a:lnTo>
              <a:lnTo>
                <a:pt x="0" y="371221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828A46F9-4CC1-44A5-9C5C-C4BB481B346E}" type="sibTrans" cxnId="{59D8D9D3-1B0D-4BFD-84C0-4DCB01E14589}">
      <dgm:prSet/>
      <dgm:spPr/>
      <dgm:t>
        <a:bodyPr/>
        <a:lstStyle/>
        <a:p>
          <a:endParaRPr lang="ru-RU" sz="1200"/>
        </a:p>
      </dgm:t>
    </dgm:pt>
    <dgm:pt modelId="{1B2A91D6-C4CC-4D33-9ADC-88720549C4E7}">
      <dgm:prSet custT="1"/>
      <dgm:spPr>
        <a:xfrm>
          <a:off x="0" y="2405500"/>
          <a:ext cx="1581438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>
              <a:solidFill>
                <a:srgbClr val="002060"/>
              </a:solidFill>
              <a:latin typeface="Calibri"/>
              <a:ea typeface="+mn-ea"/>
              <a:cs typeface="+mn-cs"/>
            </a:rPr>
            <a:t>Ресурсные центры ППМС сопровождения </a:t>
          </a:r>
          <a:r>
            <a:rPr lang="ru-RU" sz="1200" b="1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8</a:t>
          </a:r>
          <a:endParaRPr lang="ru-RU" sz="1200" b="1" dirty="0">
            <a:solidFill>
              <a:srgbClr val="002060"/>
            </a:solidFill>
            <a:latin typeface="Calibri"/>
            <a:ea typeface="+mn-ea"/>
            <a:cs typeface="+mn-cs"/>
          </a:endParaRPr>
        </a:p>
      </dgm:t>
    </dgm:pt>
    <dgm:pt modelId="{989DB9D4-4B07-404E-AAB0-F6FD0EBDD32D}" type="parTrans" cxnId="{DA3EB964-52AF-43F8-B454-562DAA6C9062}">
      <dgm:prSet/>
      <dgm:spPr>
        <a:xfrm>
          <a:off x="682893" y="1983586"/>
          <a:ext cx="334244" cy="319479"/>
        </a:xfrm>
        <a:custGeom>
          <a:avLst/>
          <a:gdLst/>
          <a:ahLst/>
          <a:cxnLst/>
          <a:rect l="0" t="0" r="0" b="0"/>
          <a:pathLst>
            <a:path>
              <a:moveTo>
                <a:pt x="391909" y="0"/>
              </a:moveTo>
              <a:lnTo>
                <a:pt x="391909" y="505951"/>
              </a:lnTo>
              <a:lnTo>
                <a:pt x="0" y="505951"/>
              </a:lnTo>
              <a:lnTo>
                <a:pt x="0" y="62415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B3D470EE-29AA-4363-8CA1-E952E0824EDA}" type="sibTrans" cxnId="{DA3EB964-52AF-43F8-B454-562DAA6C9062}">
      <dgm:prSet/>
      <dgm:spPr/>
      <dgm:t>
        <a:bodyPr/>
        <a:lstStyle/>
        <a:p>
          <a:endParaRPr lang="ru-RU" sz="1200"/>
        </a:p>
      </dgm:t>
    </dgm:pt>
    <dgm:pt modelId="{7BA935FB-A269-4CAB-9E42-59EF48CD09CA}">
      <dgm:prSet custT="1"/>
      <dgm:spPr>
        <a:xfrm>
          <a:off x="6085804" y="2338892"/>
          <a:ext cx="1323914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Муниципальные ППМС-центры</a:t>
          </a:r>
        </a:p>
      </dgm:t>
    </dgm:pt>
    <dgm:pt modelId="{0A846CC4-458F-4BE2-A496-D6E9D2400B8F}" type="parTrans" cxnId="{1673EAC0-1BBC-4970-A0CC-660E58862FD3}">
      <dgm:prSet/>
      <dgm:spPr>
        <a:xfrm>
          <a:off x="4966263" y="1971170"/>
          <a:ext cx="1673672" cy="265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73"/>
              </a:lnTo>
              <a:lnTo>
                <a:pt x="1133631" y="250973"/>
              </a:lnTo>
              <a:lnTo>
                <a:pt x="1133631" y="36917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 sz="1200"/>
        </a:p>
      </dgm:t>
    </dgm:pt>
    <dgm:pt modelId="{6E4CA211-2BC3-41F3-8508-C0C9FE530F9E}" type="sibTrans" cxnId="{1673EAC0-1BBC-4970-A0CC-660E58862FD3}">
      <dgm:prSet/>
      <dgm:spPr/>
      <dgm:t>
        <a:bodyPr/>
        <a:lstStyle/>
        <a:p>
          <a:endParaRPr lang="ru-RU" sz="1200"/>
        </a:p>
      </dgm:t>
    </dgm:pt>
    <dgm:pt modelId="{B034BF8B-812E-4E4D-92EF-3F8C04141F50}">
      <dgm:prSet custT="1"/>
      <dgm:spPr>
        <a:xfrm>
          <a:off x="7686709" y="2338892"/>
          <a:ext cx="1457290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ru-RU" sz="1200" b="1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Консультационные центры и пункты</a:t>
          </a:r>
          <a:endParaRPr lang="ru-RU" sz="1200" b="1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gm:t>
    </dgm:pt>
    <dgm:pt modelId="{71D0E2D3-73B9-4D61-B4E4-6749B9448F00}" type="parTrans" cxnId="{48D875F9-2E1B-45EE-8FB4-751ED76B4963}">
      <dgm:prSet/>
      <dgm:spPr>
        <a:xfrm>
          <a:off x="4966263" y="1971170"/>
          <a:ext cx="3341265" cy="265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77"/>
              </a:lnTo>
              <a:lnTo>
                <a:pt x="2729020" y="252877"/>
              </a:lnTo>
              <a:lnTo>
                <a:pt x="2729020" y="37107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F228BE3-2583-40DD-B60E-2F894E7DE23D}" type="sibTrans" cxnId="{48D875F9-2E1B-45EE-8FB4-751ED76B4963}">
      <dgm:prSet/>
      <dgm:spPr/>
      <dgm:t>
        <a:bodyPr/>
        <a:lstStyle/>
        <a:p>
          <a:endParaRPr lang="ru-RU"/>
        </a:p>
      </dgm:t>
    </dgm:pt>
    <dgm:pt modelId="{95D16DA6-CDE8-4DC4-859A-E0698D074050}" type="pres">
      <dgm:prSet presAssocID="{C1EDF757-3937-4A38-8DE1-198A1725F3C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C4BBBF8-83BE-47EF-A30B-639982CE4F8A}" type="pres">
      <dgm:prSet presAssocID="{61FD5344-E332-4651-8849-C520DEF18021}" presName="hierRoot1" presStyleCnt="0"/>
      <dgm:spPr/>
    </dgm:pt>
    <dgm:pt modelId="{A298186E-351C-4DE6-B5AC-9646232B2E56}" type="pres">
      <dgm:prSet presAssocID="{61FD5344-E332-4651-8849-C520DEF18021}" presName="composite" presStyleCnt="0"/>
      <dgm:spPr/>
    </dgm:pt>
    <dgm:pt modelId="{4CB50FC8-D96D-4934-91A6-22591735D603}" type="pres">
      <dgm:prSet presAssocID="{61FD5344-E332-4651-8849-C520DEF18021}" presName="background" presStyleLbl="node0" presStyleIdx="0" presStyleCnt="1"/>
      <dgm:spPr>
        <a:xfrm>
          <a:off x="1329120" y="-102434"/>
          <a:ext cx="5671001" cy="70347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C99D98C-3EE2-45E8-9016-27B26AF1668D}" type="pres">
      <dgm:prSet presAssocID="{61FD5344-E332-4651-8849-C520DEF18021}" presName="text" presStyleLbl="fgAcc0" presStyleIdx="0" presStyleCnt="1" custScaleX="584378" custScaleY="101425" custLinFactNeighborX="19471" custLinFactNeighborY="-9180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549B2F1-E7CA-40EC-A014-ED1DE83CFF7E}" type="pres">
      <dgm:prSet presAssocID="{61FD5344-E332-4651-8849-C520DEF18021}" presName="hierChild2" presStyleCnt="0"/>
      <dgm:spPr/>
    </dgm:pt>
    <dgm:pt modelId="{68BCE081-A39C-497A-B6C9-AEB842F1E5E9}" type="pres">
      <dgm:prSet presAssocID="{C228A725-4DF1-4BBE-8D88-4CB9F6046CC1}" presName="Name10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2923641" y="0"/>
              </a:moveTo>
              <a:lnTo>
                <a:pt x="2923641" y="253023"/>
              </a:lnTo>
              <a:lnTo>
                <a:pt x="0" y="253023"/>
              </a:lnTo>
              <a:lnTo>
                <a:pt x="0" y="37122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5785346-7E8A-44A4-AF38-28988251B9AF}" type="pres">
      <dgm:prSet presAssocID="{202E1E1F-2DE0-40BC-8F0A-0108E1611526}" presName="hierRoot2" presStyleCnt="0"/>
      <dgm:spPr/>
    </dgm:pt>
    <dgm:pt modelId="{7E7A5813-0B19-4A6D-8634-AADAED2591D8}" type="pres">
      <dgm:prSet presAssocID="{202E1E1F-2DE0-40BC-8F0A-0108E1611526}" presName="composite2" presStyleCnt="0"/>
      <dgm:spPr/>
    </dgm:pt>
    <dgm:pt modelId="{C1A13304-1EA9-4291-8010-C96A9733973B}" type="pres">
      <dgm:prSet presAssocID="{202E1E1F-2DE0-40BC-8F0A-0108E1611526}" presName="background2" presStyleLbl="node2" presStyleIdx="0" presStyleCnt="3"/>
      <dgm:spPr>
        <a:xfrm>
          <a:off x="155169" y="1367361"/>
          <a:ext cx="1723936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AA7DBB00-0585-4D57-8D1F-799663DA9355}" type="pres">
      <dgm:prSet presAssocID="{202E1E1F-2DE0-40BC-8F0A-0108E1611526}" presName="text2" presStyleLbl="fgAcc2" presStyleIdx="0" presStyleCnt="3" custScaleX="177646" custLinFactNeighborX="15940" custLinFactNeighborY="1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5B45265-2DD9-4D1A-A666-1DB1265560CB}" type="pres">
      <dgm:prSet presAssocID="{202E1E1F-2DE0-40BC-8F0A-0108E1611526}" presName="hierChild3" presStyleCnt="0"/>
      <dgm:spPr/>
    </dgm:pt>
    <dgm:pt modelId="{5A2EAA0A-FF05-4F89-BE9D-8297743953B0}" type="pres">
      <dgm:prSet presAssocID="{989DB9D4-4B07-404E-AAB0-F6FD0EBDD32D}" presName="Name17" presStyleLbl="parChTrans1D3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91909" y="0"/>
              </a:moveTo>
              <a:lnTo>
                <a:pt x="391909" y="505951"/>
              </a:lnTo>
              <a:lnTo>
                <a:pt x="0" y="505951"/>
              </a:lnTo>
              <a:lnTo>
                <a:pt x="0" y="62415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6EC7DC8-1490-4C57-A8D4-F6496BD62460}" type="pres">
      <dgm:prSet presAssocID="{1B2A91D6-C4CC-4D33-9ADC-88720549C4E7}" presName="hierRoot3" presStyleCnt="0"/>
      <dgm:spPr/>
    </dgm:pt>
    <dgm:pt modelId="{88A4B3AE-9EC1-4ED0-8B42-27BA49E6B003}" type="pres">
      <dgm:prSet presAssocID="{1B2A91D6-C4CC-4D33-9ADC-88720549C4E7}" presName="composite3" presStyleCnt="0"/>
      <dgm:spPr/>
    </dgm:pt>
    <dgm:pt modelId="{DD7D0112-ABD1-4E16-BC08-0F6692A340E7}" type="pres">
      <dgm:prSet presAssocID="{1B2A91D6-C4CC-4D33-9ADC-88720549C4E7}" presName="background3" presStyleLbl="node3" presStyleIdx="0" presStyleCnt="5"/>
      <dgm:spPr>
        <a:xfrm>
          <a:off x="-107825" y="2303066"/>
          <a:ext cx="1581438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E759398A-4076-4147-BBC6-4D4834402437}" type="pres">
      <dgm:prSet presAssocID="{1B2A91D6-C4CC-4D33-9ADC-88720549C4E7}" presName="text3" presStyleLbl="fgAcc3" presStyleIdx="0" presStyleCnt="5" custScaleX="162962" custLinFactNeighborX="-31533" custLinFactNeighborY="606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6864743-0790-4C57-BCB9-131CCE89BAAB}" type="pres">
      <dgm:prSet presAssocID="{1B2A91D6-C4CC-4D33-9ADC-88720549C4E7}" presName="hierChild4" presStyleCnt="0"/>
      <dgm:spPr/>
    </dgm:pt>
    <dgm:pt modelId="{B768F430-80D5-4978-A8B2-F88C4250AAEF}" type="pres">
      <dgm:prSet presAssocID="{26CF81C5-D2DD-46EE-9A61-6504F0161D3B}" presName="Name10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77"/>
              </a:lnTo>
              <a:lnTo>
                <a:pt x="1343339" y="252877"/>
              </a:lnTo>
              <a:lnTo>
                <a:pt x="1343339" y="37107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F4A6D06-7094-4215-9C5C-8764BF10F37A}" type="pres">
      <dgm:prSet presAssocID="{3D4C486D-2904-4204-9D91-0568FD252789}" presName="hierRoot2" presStyleCnt="0"/>
      <dgm:spPr/>
    </dgm:pt>
    <dgm:pt modelId="{C6E0F3DA-8A4A-45ED-ACC6-DDB17CF0FE2F}" type="pres">
      <dgm:prSet presAssocID="{3D4C486D-2904-4204-9D91-0568FD252789}" presName="composite2" presStyleCnt="0"/>
      <dgm:spPr/>
    </dgm:pt>
    <dgm:pt modelId="{26F3D9BF-3687-49FF-886A-2C9B2C6E7B2E}" type="pres">
      <dgm:prSet presAssocID="{3D4C486D-2904-4204-9D91-0568FD252789}" presName="background2" presStyleLbl="node2" presStyleIdx="1" presStyleCnt="3"/>
      <dgm:spPr>
        <a:xfrm>
          <a:off x="4310492" y="1354944"/>
          <a:ext cx="1311541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3C5F25D-5D00-427E-BD13-BAA524130820}" type="pres">
      <dgm:prSet presAssocID="{3D4C486D-2904-4204-9D91-0568FD252789}" presName="text2" presStyleLbl="fgAcc2" presStyleIdx="1" presStyleCnt="3" custScaleX="135150" custLinFactNeighborX="-50080" custLinFactNeighborY="-199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1E33B84-1CBF-493F-A101-66E34DE77013}" type="pres">
      <dgm:prSet presAssocID="{3D4C486D-2904-4204-9D91-0568FD252789}" presName="hierChild3" presStyleCnt="0"/>
      <dgm:spPr/>
    </dgm:pt>
    <dgm:pt modelId="{5B06CEAD-A547-41F9-BFEA-76F130064E6E}" type="pres">
      <dgm:prSet presAssocID="{366E8837-E82C-460A-A9B6-46C7923B6A26}" presName="Name17" presStyleLbl="parChTrans1D3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3023212" y="0"/>
              </a:moveTo>
              <a:lnTo>
                <a:pt x="3023212" y="250706"/>
              </a:lnTo>
              <a:lnTo>
                <a:pt x="0" y="250706"/>
              </a:lnTo>
              <a:lnTo>
                <a:pt x="0" y="36890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377EB8F-3A9B-46D5-9C13-6A4D4F5DF261}" type="pres">
      <dgm:prSet presAssocID="{3A4671E2-79BB-4A17-A14A-075DABBE63CC}" presName="hierRoot3" presStyleCnt="0"/>
      <dgm:spPr/>
    </dgm:pt>
    <dgm:pt modelId="{D9A9CA76-1FE1-4780-B492-444023025B92}" type="pres">
      <dgm:prSet presAssocID="{3A4671E2-79BB-4A17-A14A-075DABBE63CC}" presName="composite3" presStyleCnt="0"/>
      <dgm:spPr/>
    </dgm:pt>
    <dgm:pt modelId="{FED90867-38D0-49FC-B751-EDDC36B47297}" type="pres">
      <dgm:prSet presAssocID="{3A4671E2-79BB-4A17-A14A-075DABBE63CC}" presName="background3" presStyleLbl="node3" presStyleIdx="1" presStyleCnt="5"/>
      <dgm:spPr>
        <a:xfrm>
          <a:off x="1939663" y="2290187"/>
          <a:ext cx="1253237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A364033-5BF6-45CD-8BF6-AE8C80497166}" type="pres">
      <dgm:prSet presAssocID="{3A4671E2-79BB-4A17-A14A-075DABBE63CC}" presName="text3" presStyleLbl="fgAcc3" presStyleIdx="1" presStyleCnt="5" custScaleX="129142" custLinFactNeighborX="7300" custLinFactNeighborY="397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8BD0B2BE-4C9E-4559-8882-6A3420019272}" type="pres">
      <dgm:prSet presAssocID="{3A4671E2-79BB-4A17-A14A-075DABBE63CC}" presName="hierChild4" presStyleCnt="0"/>
      <dgm:spPr/>
    </dgm:pt>
    <dgm:pt modelId="{2AC8C1AD-3825-4172-9C28-E9206715B7EB}" type="pres">
      <dgm:prSet presAssocID="{504E376D-6CAB-432C-B68D-3FE834583991}" presName="Name23" presStyleLbl="parChTrans1D4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667427" y="0"/>
              </a:moveTo>
              <a:lnTo>
                <a:pt x="667427" y="255048"/>
              </a:lnTo>
              <a:lnTo>
                <a:pt x="0" y="255048"/>
              </a:lnTo>
              <a:lnTo>
                <a:pt x="0" y="373247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32ADA12-E02F-4525-9588-A9CF313E4ADA}" type="pres">
      <dgm:prSet presAssocID="{BDE54B37-4A11-4341-BBB0-DAE85898A60B}" presName="hierRoot4" presStyleCnt="0"/>
      <dgm:spPr/>
    </dgm:pt>
    <dgm:pt modelId="{3FC02902-10EE-48FB-8F9B-4A30FA1F6EE0}" type="pres">
      <dgm:prSet presAssocID="{BDE54B37-4A11-4341-BBB0-DAE85898A60B}" presName="composite4" presStyleCnt="0"/>
      <dgm:spPr/>
    </dgm:pt>
    <dgm:pt modelId="{9645EE8D-8F79-4576-885A-70F152C2E5FC}" type="pres">
      <dgm:prSet presAssocID="{BDE54B37-4A11-4341-BBB0-DAE85898A60B}" presName="background4" presStyleLbl="node4" presStyleIdx="0" presStyleCnt="4"/>
      <dgm:spPr>
        <a:xfrm>
          <a:off x="652338" y="3295987"/>
          <a:ext cx="1671543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089EA23-26D4-4193-A252-8A53A4C96158}" type="pres">
      <dgm:prSet presAssocID="{BDE54B37-4A11-4341-BBB0-DAE85898A60B}" presName="text4" presStyleLbl="fgAcc4" presStyleIdx="0" presStyleCnt="4" custScaleX="172247" custLinFactNeighborX="342" custLinFactNeighborY="2139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CE5EE10E-6072-4B9B-AC31-C4033B8EA270}" type="pres">
      <dgm:prSet presAssocID="{BDE54B37-4A11-4341-BBB0-DAE85898A60B}" presName="hierChild5" presStyleCnt="0"/>
      <dgm:spPr/>
    </dgm:pt>
    <dgm:pt modelId="{4AA35ECC-29D3-4EA3-B7D6-3AC4F5C6C8A6}" type="pres">
      <dgm:prSet presAssocID="{1B89BB6C-5AD6-415D-B6C0-0613D37DD93F}" presName="Name23" presStyleLbl="parChTrans1D4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48"/>
              </a:lnTo>
              <a:lnTo>
                <a:pt x="892012" y="255048"/>
              </a:lnTo>
              <a:lnTo>
                <a:pt x="892012" y="373247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0B85C7A4-DF23-457B-B20F-341699C06661}" type="pres">
      <dgm:prSet presAssocID="{DBE90DC8-A415-4DBF-B7A4-3A3C2E628787}" presName="hierRoot4" presStyleCnt="0"/>
      <dgm:spPr/>
    </dgm:pt>
    <dgm:pt modelId="{0A6F06F6-37C4-4B93-B3E7-D0AC2B075F06}" type="pres">
      <dgm:prSet presAssocID="{DBE90DC8-A415-4DBF-B7A4-3A3C2E628787}" presName="composite4" presStyleCnt="0"/>
      <dgm:spPr/>
    </dgm:pt>
    <dgm:pt modelId="{AE86DCFF-9B1D-4517-A795-EA73D75EFCA2}" type="pres">
      <dgm:prSet presAssocID="{DBE90DC8-A415-4DBF-B7A4-3A3C2E628787}" presName="background4" presStyleLbl="node4" presStyleIdx="1" presStyleCnt="4"/>
      <dgm:spPr>
        <a:xfrm>
          <a:off x="2554381" y="3275664"/>
          <a:ext cx="1805647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8E48867-88EF-4773-B4B4-7F3A0D2789D2}" type="pres">
      <dgm:prSet presAssocID="{DBE90DC8-A415-4DBF-B7A4-3A3C2E628787}" presName="text4" presStyleLbl="fgAcc4" presStyleIdx="1" presStyleCnt="4" custScaleX="186066" custLinFactNeighborX="1872" custLinFactNeighborY="1809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503091F-633A-4C73-9AB4-A6CA6BABF2DC}" type="pres">
      <dgm:prSet presAssocID="{DBE90DC8-A415-4DBF-B7A4-3A3C2E628787}" presName="hierChild5" presStyleCnt="0"/>
      <dgm:spPr/>
    </dgm:pt>
    <dgm:pt modelId="{8BEE7C54-70A5-41C8-A742-2F9A98C1755E}" type="pres">
      <dgm:prSet presAssocID="{72615E54-17A0-4B36-A4FA-7F2F240BB3CA}" presName="Name23" presStyleLbl="parChTrans1D4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819386" y="0"/>
              </a:moveTo>
              <a:lnTo>
                <a:pt x="819386" y="149836"/>
              </a:lnTo>
              <a:lnTo>
                <a:pt x="0" y="149836"/>
              </a:lnTo>
              <a:lnTo>
                <a:pt x="0" y="268034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CA4D96E-9B92-4D42-916D-DBA9CA743DB0}" type="pres">
      <dgm:prSet presAssocID="{CC9BBF3D-128B-47DD-8157-49BD3ACCE3EC}" presName="hierRoot4" presStyleCnt="0"/>
      <dgm:spPr/>
    </dgm:pt>
    <dgm:pt modelId="{C12E9C53-6DCE-459D-AC16-35DCB3A7ADF4}" type="pres">
      <dgm:prSet presAssocID="{CC9BBF3D-128B-47DD-8157-49BD3ACCE3EC}" presName="composite4" presStyleCnt="0"/>
      <dgm:spPr/>
    </dgm:pt>
    <dgm:pt modelId="{539D5956-DC19-4C63-8D40-51B38966A309}" type="pres">
      <dgm:prSet presAssocID="{CC9BBF3D-128B-47DD-8157-49BD3ACCE3EC}" presName="background4" presStyleLbl="node4" presStyleIdx="2" presStyleCnt="4"/>
      <dgm:spPr>
        <a:xfrm>
          <a:off x="2087922" y="4156980"/>
          <a:ext cx="1521795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E45B979-C243-4777-9AD0-DDF1D86EDFB7}" type="pres">
      <dgm:prSet presAssocID="{CC9BBF3D-128B-47DD-8157-49BD3ACCE3EC}" presName="text4" presStyleLbl="fgAcc4" presStyleIdx="2" presStyleCnt="4" custScaleX="156816" custLinFactNeighborX="-60820" custLinFactNeighborY="1531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F8CF3B03-A4C3-4061-A579-2C6D3AE29F4D}" type="pres">
      <dgm:prSet presAssocID="{CC9BBF3D-128B-47DD-8157-49BD3ACCE3EC}" presName="hierChild5" presStyleCnt="0"/>
      <dgm:spPr/>
    </dgm:pt>
    <dgm:pt modelId="{28DA1056-AD50-4E72-A6CF-AD25FD0E5BE6}" type="pres">
      <dgm:prSet presAssocID="{2D554A41-02D8-49C4-83E8-A2B2FF65C5DA}" presName="Name17" presStyleLbl="parChTrans1D3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585424" y="0"/>
              </a:moveTo>
              <a:lnTo>
                <a:pt x="585424" y="184383"/>
              </a:lnTo>
              <a:lnTo>
                <a:pt x="0" y="184383"/>
              </a:lnTo>
              <a:lnTo>
                <a:pt x="0" y="30258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CE591A3-BEDE-4577-97C9-2D0EC348716F}" type="pres">
      <dgm:prSet presAssocID="{47F82F53-D37A-4BEF-8FDA-8B52D82285ED}" presName="hierRoot3" presStyleCnt="0"/>
      <dgm:spPr/>
    </dgm:pt>
    <dgm:pt modelId="{21AAD54B-16D1-414E-9E6F-A4B3ACBDAA14}" type="pres">
      <dgm:prSet presAssocID="{47F82F53-D37A-4BEF-8FDA-8B52D82285ED}" presName="composite3" presStyleCnt="0"/>
      <dgm:spPr/>
    </dgm:pt>
    <dgm:pt modelId="{E3728320-4214-4E85-A6F3-954E297DB244}" type="pres">
      <dgm:prSet presAssocID="{47F82F53-D37A-4BEF-8FDA-8B52D82285ED}" presName="background3" presStyleLbl="node3" presStyleIdx="2" presStyleCnt="5"/>
      <dgm:spPr>
        <a:xfrm>
          <a:off x="4312042" y="2278725"/>
          <a:ext cx="1415950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870754B-3CFF-4353-B344-0A5A232FAD46}" type="pres">
      <dgm:prSet presAssocID="{47F82F53-D37A-4BEF-8FDA-8B52D82285ED}" presName="text3" presStyleLbl="fgAcc3" presStyleIdx="2" presStyleCnt="5" custScaleX="145909" custLinFactNeighborX="-9809" custLinFactNeighborY="2112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3F95ECA-0C99-41D7-B7A3-E05EF63D20EE}" type="pres">
      <dgm:prSet presAssocID="{47F82F53-D37A-4BEF-8FDA-8B52D82285ED}" presName="hierChild4" presStyleCnt="0"/>
      <dgm:spPr/>
    </dgm:pt>
    <dgm:pt modelId="{533E088C-30F1-445C-BD09-31766A201967}" type="pres">
      <dgm:prSet presAssocID="{8E675B76-2DBA-4668-931C-B9C468C35715}" presName="Name23" presStyleLbl="parChTrans1D4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879"/>
              </a:lnTo>
              <a:lnTo>
                <a:pt x="556090" y="317879"/>
              </a:lnTo>
              <a:lnTo>
                <a:pt x="556090" y="43607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EFF3348-04FD-4DB2-A1B9-51C999E61C39}" type="pres">
      <dgm:prSet presAssocID="{41B345C7-84A2-4DC0-874B-DDD8E86175D1}" presName="hierRoot4" presStyleCnt="0"/>
      <dgm:spPr/>
    </dgm:pt>
    <dgm:pt modelId="{46339E56-FCAC-4D25-96B9-8529451364A2}" type="pres">
      <dgm:prSet presAssocID="{41B345C7-84A2-4DC0-874B-DDD8E86175D1}" presName="composite4" presStyleCnt="0"/>
      <dgm:spPr/>
    </dgm:pt>
    <dgm:pt modelId="{1E7A5991-195C-4D93-9F49-8EA6BFDA3FA7}" type="pres">
      <dgm:prSet presAssocID="{41B345C7-84A2-4DC0-874B-DDD8E86175D1}" presName="background4" presStyleLbl="node4" presStyleIdx="3" presStyleCnt="4"/>
      <dgm:spPr>
        <a:xfrm>
          <a:off x="4918398" y="3268491"/>
          <a:ext cx="1115387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76560E11-F547-4144-978F-1A892A73CBEF}" type="pres">
      <dgm:prSet presAssocID="{41B345C7-84A2-4DC0-874B-DDD8E86175D1}" presName="text4" presStyleLbl="fgAcc4" presStyleIdx="3" presStyleCnt="4" custScaleX="114937" custLinFactNeighborX="37188" custLinFactNeighborY="1692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3ECB34A-FE75-41E6-B757-7F790A132714}" type="pres">
      <dgm:prSet presAssocID="{41B345C7-84A2-4DC0-874B-DDD8E86175D1}" presName="hierChild5" presStyleCnt="0"/>
      <dgm:spPr/>
    </dgm:pt>
    <dgm:pt modelId="{49572100-66AF-43D8-A455-6363DA5C2929}" type="pres">
      <dgm:prSet presAssocID="{0A846CC4-458F-4BE2-A496-D6E9D2400B8F}" presName="Name17" presStyleLbl="parChTrans1D3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73"/>
              </a:lnTo>
              <a:lnTo>
                <a:pt x="1133631" y="250973"/>
              </a:lnTo>
              <a:lnTo>
                <a:pt x="1133631" y="36917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F467D96-AFCE-4DA1-943C-3DC75E4C2223}" type="pres">
      <dgm:prSet presAssocID="{7BA935FB-A269-4CAB-9E42-59EF48CD09CA}" presName="hierRoot3" presStyleCnt="0"/>
      <dgm:spPr/>
    </dgm:pt>
    <dgm:pt modelId="{28CA60F5-1B04-4AED-B2BD-41B42A445461}" type="pres">
      <dgm:prSet presAssocID="{7BA935FB-A269-4CAB-9E42-59EF48CD09CA}" presName="composite3" presStyleCnt="0"/>
      <dgm:spPr/>
    </dgm:pt>
    <dgm:pt modelId="{8D6ACF1E-AD79-4AD3-B825-658B804DB496}" type="pres">
      <dgm:prSet presAssocID="{7BA935FB-A269-4CAB-9E42-59EF48CD09CA}" presName="background3" presStyleLbl="node3" presStyleIdx="3" presStyleCnt="5"/>
      <dgm:spPr>
        <a:xfrm>
          <a:off x="5977978" y="2236458"/>
          <a:ext cx="1323914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3FB90F0D-A51C-4923-9984-59949DC71775}" type="pres">
      <dgm:prSet presAssocID="{7BA935FB-A269-4CAB-9E42-59EF48CD09CA}" presName="text3" presStyleLbl="fgAcc3" presStyleIdx="3" presStyleCnt="5" custScaleX="136425" custLinFactNeighborX="-6271" custLinFactNeighborY="-474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329D8BA-B8D6-4731-B218-005C0C909D34}" type="pres">
      <dgm:prSet presAssocID="{7BA935FB-A269-4CAB-9E42-59EF48CD09CA}" presName="hierChild4" presStyleCnt="0"/>
      <dgm:spPr/>
    </dgm:pt>
    <dgm:pt modelId="{44E9D360-C846-40FD-8B88-C4DE53366580}" type="pres">
      <dgm:prSet presAssocID="{71D0E2D3-73B9-4D61-B4E4-6749B9448F00}" presName="Name17" presStyleLbl="parChTrans1D3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77"/>
              </a:lnTo>
              <a:lnTo>
                <a:pt x="2729020" y="252877"/>
              </a:lnTo>
              <a:lnTo>
                <a:pt x="2729020" y="37107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5000C40-1D75-409E-BCC5-771B2FBBB3D7}" type="pres">
      <dgm:prSet presAssocID="{B034BF8B-812E-4E4D-92EF-3F8C04141F50}" presName="hierRoot3" presStyleCnt="0"/>
      <dgm:spPr/>
    </dgm:pt>
    <dgm:pt modelId="{56EA3A3D-8CD2-43D0-BC45-36206BEE101E}" type="pres">
      <dgm:prSet presAssocID="{B034BF8B-812E-4E4D-92EF-3F8C04141F50}" presName="composite3" presStyleCnt="0"/>
      <dgm:spPr/>
    </dgm:pt>
    <dgm:pt modelId="{69AC6C1C-E6A1-4E3E-8D4B-D0B7DF2EF0CF}" type="pres">
      <dgm:prSet presAssocID="{B034BF8B-812E-4E4D-92EF-3F8C04141F50}" presName="background3" presStyleLbl="node3" presStyleIdx="4" presStyleCnt="5"/>
      <dgm:spPr>
        <a:xfrm>
          <a:off x="7578883" y="2236458"/>
          <a:ext cx="1457290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5DE9B5E5-76C5-45E9-BEBD-8EE19D2A1323}" type="pres">
      <dgm:prSet presAssocID="{B034BF8B-812E-4E4D-92EF-3F8C04141F50}" presName="text3" presStyleLbl="fgAcc3" presStyleIdx="4" presStyleCnt="5" custScaleX="150169" custLinFactNeighborX="61" custLinFactNeighborY="-474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7B849FF3-FCBA-4928-93AC-AE2AE08CD0FB}" type="pres">
      <dgm:prSet presAssocID="{B034BF8B-812E-4E4D-92EF-3F8C04141F50}" presName="hierChild4" presStyleCnt="0"/>
      <dgm:spPr/>
    </dgm:pt>
    <dgm:pt modelId="{7B74E100-C81A-4256-8576-6C0DCB10560E}" type="pres">
      <dgm:prSet presAssocID="{DEA4766F-873A-479E-B57B-865F7669D245}" presName="Name10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11"/>
              </a:lnTo>
              <a:lnTo>
                <a:pt x="4301023" y="136111"/>
              </a:lnTo>
              <a:lnTo>
                <a:pt x="4301023" y="254309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F3A6D61-9073-4059-8173-E9D14EE5BFE5}" type="pres">
      <dgm:prSet presAssocID="{C4B5C779-6C04-4307-8052-AE1AF0DEE8ED}" presName="hierRoot2" presStyleCnt="0"/>
      <dgm:spPr/>
    </dgm:pt>
    <dgm:pt modelId="{DD26948E-FAD6-4CB9-99BB-9DE894BAB799}" type="pres">
      <dgm:prSet presAssocID="{C4B5C779-6C04-4307-8052-AE1AF0DEE8ED}" presName="composite2" presStyleCnt="0"/>
      <dgm:spPr/>
    </dgm:pt>
    <dgm:pt modelId="{25CC2EB8-5BAC-4929-BF94-AE463AAA745F}" type="pres">
      <dgm:prSet presAssocID="{C4B5C779-6C04-4307-8052-AE1AF0DEE8ED}" presName="background2" presStyleLbl="node2" presStyleIdx="2" presStyleCnt="3"/>
      <dgm:spPr>
        <a:xfrm>
          <a:off x="6910558" y="1253563"/>
          <a:ext cx="1627174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0B0FCB10-2F4D-406A-B70C-568957B0869A}" type="pres">
      <dgm:prSet presAssocID="{C4B5C779-6C04-4307-8052-AE1AF0DEE8ED}" presName="text2" presStyleLbl="fgAcc2" presStyleIdx="2" presStyleCnt="3" custScaleX="167675" custLinFactNeighborX="60476" custLinFactNeighborY="-1844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0599C10-93AE-4B6B-ADAA-1CFB3711B9E4}" type="pres">
      <dgm:prSet presAssocID="{C4B5C779-6C04-4307-8052-AE1AF0DEE8ED}" presName="hierChild3" presStyleCnt="0"/>
      <dgm:spPr/>
    </dgm:pt>
  </dgm:ptLst>
  <dgm:cxnLst>
    <dgm:cxn modelId="{48D875F9-2E1B-45EE-8FB4-751ED76B4963}" srcId="{3D4C486D-2904-4204-9D91-0568FD252789}" destId="{B034BF8B-812E-4E4D-92EF-3F8C04141F50}" srcOrd="3" destOrd="0" parTransId="{71D0E2D3-73B9-4D61-B4E4-6749B9448F00}" sibTransId="{9F228BE3-2583-40DD-B60E-2F894E7DE23D}"/>
    <dgm:cxn modelId="{DFCE0017-FC65-4A6B-90FE-37BE0068D62C}" type="presOf" srcId="{504E376D-6CAB-432C-B68D-3FE834583991}" destId="{2AC8C1AD-3825-4172-9C28-E9206715B7EB}" srcOrd="0" destOrd="0" presId="urn:microsoft.com/office/officeart/2005/8/layout/hierarchy1"/>
    <dgm:cxn modelId="{92706BAF-0D04-457B-A74F-619CDDD527EE}" type="presOf" srcId="{989DB9D4-4B07-404E-AAB0-F6FD0EBDD32D}" destId="{5A2EAA0A-FF05-4F89-BE9D-8297743953B0}" srcOrd="0" destOrd="0" presId="urn:microsoft.com/office/officeart/2005/8/layout/hierarchy1"/>
    <dgm:cxn modelId="{1673EAC0-1BBC-4970-A0CC-660E58862FD3}" srcId="{3D4C486D-2904-4204-9D91-0568FD252789}" destId="{7BA935FB-A269-4CAB-9E42-59EF48CD09CA}" srcOrd="2" destOrd="0" parTransId="{0A846CC4-458F-4BE2-A496-D6E9D2400B8F}" sibTransId="{6E4CA211-2BC3-41F3-8508-C0C9FE530F9E}"/>
    <dgm:cxn modelId="{2388B1FC-36B3-4E7A-BB20-3A5E07E35F42}" type="presOf" srcId="{B034BF8B-812E-4E4D-92EF-3F8C04141F50}" destId="{5DE9B5E5-76C5-45E9-BEBD-8EE19D2A1323}" srcOrd="0" destOrd="0" presId="urn:microsoft.com/office/officeart/2005/8/layout/hierarchy1"/>
    <dgm:cxn modelId="{8F499E59-0B3A-466E-BC85-701E596CA41E}" srcId="{3A4671E2-79BB-4A17-A14A-075DABBE63CC}" destId="{DBE90DC8-A415-4DBF-B7A4-3A3C2E628787}" srcOrd="1" destOrd="0" parTransId="{1B89BB6C-5AD6-415D-B6C0-0613D37DD93F}" sibTransId="{13B07620-60B3-402B-B9AC-169090E8B902}"/>
    <dgm:cxn modelId="{3712929E-4D95-444E-A674-C4A3EB50ABF2}" srcId="{3D4C486D-2904-4204-9D91-0568FD252789}" destId="{3A4671E2-79BB-4A17-A14A-075DABBE63CC}" srcOrd="0" destOrd="0" parTransId="{366E8837-E82C-460A-A9B6-46C7923B6A26}" sibTransId="{408B5166-9B0B-4560-B88A-7F7F7C1E08C4}"/>
    <dgm:cxn modelId="{DA3EB964-52AF-43F8-B454-562DAA6C9062}" srcId="{202E1E1F-2DE0-40BC-8F0A-0108E1611526}" destId="{1B2A91D6-C4CC-4D33-9ADC-88720549C4E7}" srcOrd="0" destOrd="0" parTransId="{989DB9D4-4B07-404E-AAB0-F6FD0EBDD32D}" sibTransId="{B3D470EE-29AA-4363-8CA1-E952E0824EDA}"/>
    <dgm:cxn modelId="{B6FE5EDE-7613-4A85-A7CE-58C82396AF38}" type="presOf" srcId="{DEA4766F-873A-479E-B57B-865F7669D245}" destId="{7B74E100-C81A-4256-8576-6C0DCB10560E}" srcOrd="0" destOrd="0" presId="urn:microsoft.com/office/officeart/2005/8/layout/hierarchy1"/>
    <dgm:cxn modelId="{F3C24321-96AB-4B05-B569-1C91A84D2E04}" srcId="{61FD5344-E332-4651-8849-C520DEF18021}" destId="{3D4C486D-2904-4204-9D91-0568FD252789}" srcOrd="1" destOrd="0" parTransId="{26CF81C5-D2DD-46EE-9A61-6504F0161D3B}" sibTransId="{0347AFB3-F545-426F-88D6-2D3E4BCE73B7}"/>
    <dgm:cxn modelId="{CAAAB23D-C534-4E95-A0A6-9B65A2D33EBE}" srcId="{47F82F53-D37A-4BEF-8FDA-8B52D82285ED}" destId="{41B345C7-84A2-4DC0-874B-DDD8E86175D1}" srcOrd="0" destOrd="0" parTransId="{8E675B76-2DBA-4668-931C-B9C468C35715}" sibTransId="{D8DC644F-A63F-4547-AE74-B48D54DAB8A1}"/>
    <dgm:cxn modelId="{A3EB89C4-5E20-4F4D-B182-C8572A547201}" type="presOf" srcId="{8E675B76-2DBA-4668-931C-B9C468C35715}" destId="{533E088C-30F1-445C-BD09-31766A201967}" srcOrd="0" destOrd="0" presId="urn:microsoft.com/office/officeart/2005/8/layout/hierarchy1"/>
    <dgm:cxn modelId="{68BA2136-20E0-448A-AED0-1EB985F0E1C5}" srcId="{DBE90DC8-A415-4DBF-B7A4-3A3C2E628787}" destId="{CC9BBF3D-128B-47DD-8157-49BD3ACCE3EC}" srcOrd="0" destOrd="0" parTransId="{72615E54-17A0-4B36-A4FA-7F2F240BB3CA}" sibTransId="{123F252B-2A63-4EE1-AE0C-3D00A55A9F69}"/>
    <dgm:cxn modelId="{4E2DA4C4-5DD4-4D37-9E4C-10C15C64C37F}" srcId="{61FD5344-E332-4651-8849-C520DEF18021}" destId="{C4B5C779-6C04-4307-8052-AE1AF0DEE8ED}" srcOrd="2" destOrd="0" parTransId="{DEA4766F-873A-479E-B57B-865F7669D245}" sibTransId="{2399A634-6B8C-4786-A495-5006EEA49423}"/>
    <dgm:cxn modelId="{C67269E6-D4D7-43AB-8544-307E3EAFE68F}" type="presOf" srcId="{C228A725-4DF1-4BBE-8D88-4CB9F6046CC1}" destId="{68BCE081-A39C-497A-B6C9-AEB842F1E5E9}" srcOrd="0" destOrd="0" presId="urn:microsoft.com/office/officeart/2005/8/layout/hierarchy1"/>
    <dgm:cxn modelId="{90D7C8BB-9E62-4129-8C66-B13845667DBE}" type="presOf" srcId="{1B2A91D6-C4CC-4D33-9ADC-88720549C4E7}" destId="{E759398A-4076-4147-BBC6-4D4834402437}" srcOrd="0" destOrd="0" presId="urn:microsoft.com/office/officeart/2005/8/layout/hierarchy1"/>
    <dgm:cxn modelId="{1A51E6C3-46F0-40A5-8B47-A16356CCA51A}" type="presOf" srcId="{3D4C486D-2904-4204-9D91-0568FD252789}" destId="{F3C5F25D-5D00-427E-BD13-BAA524130820}" srcOrd="0" destOrd="0" presId="urn:microsoft.com/office/officeart/2005/8/layout/hierarchy1"/>
    <dgm:cxn modelId="{8EA032A8-9CD4-401F-A5DD-DA6FFFE6AB20}" type="presOf" srcId="{71D0E2D3-73B9-4D61-B4E4-6749B9448F00}" destId="{44E9D360-C846-40FD-8B88-C4DE53366580}" srcOrd="0" destOrd="0" presId="urn:microsoft.com/office/officeart/2005/8/layout/hierarchy1"/>
    <dgm:cxn modelId="{32B2175A-7D16-4853-A1EA-B6DDEB6BB61F}" type="presOf" srcId="{BDE54B37-4A11-4341-BBB0-DAE85898A60B}" destId="{7089EA23-26D4-4193-A252-8A53A4C96158}" srcOrd="0" destOrd="0" presId="urn:microsoft.com/office/officeart/2005/8/layout/hierarchy1"/>
    <dgm:cxn modelId="{61580756-CEC3-4865-A160-A0FF00004532}" type="presOf" srcId="{C4B5C779-6C04-4307-8052-AE1AF0DEE8ED}" destId="{0B0FCB10-2F4D-406A-B70C-568957B0869A}" srcOrd="0" destOrd="0" presId="urn:microsoft.com/office/officeart/2005/8/layout/hierarchy1"/>
    <dgm:cxn modelId="{12AE1009-42E7-4CBF-9E86-722476E5216F}" srcId="{3D4C486D-2904-4204-9D91-0568FD252789}" destId="{47F82F53-D37A-4BEF-8FDA-8B52D82285ED}" srcOrd="1" destOrd="0" parTransId="{2D554A41-02D8-49C4-83E8-A2B2FF65C5DA}" sibTransId="{B14F1CF7-807D-4086-8582-65BE86965116}"/>
    <dgm:cxn modelId="{127F1C34-0778-4256-B18D-D9183CDD07D1}" type="presOf" srcId="{7BA935FB-A269-4CAB-9E42-59EF48CD09CA}" destId="{3FB90F0D-A51C-4923-9984-59949DC71775}" srcOrd="0" destOrd="0" presId="urn:microsoft.com/office/officeart/2005/8/layout/hierarchy1"/>
    <dgm:cxn modelId="{CBB3B3CF-BBEF-4314-843F-8B7F695F9EFF}" type="presOf" srcId="{DBE90DC8-A415-4DBF-B7A4-3A3C2E628787}" destId="{68E48867-88EF-4773-B4B4-7F3A0D2789D2}" srcOrd="0" destOrd="0" presId="urn:microsoft.com/office/officeart/2005/8/layout/hierarchy1"/>
    <dgm:cxn modelId="{DA8408A6-7D8C-4C7F-A154-F8F10294883C}" type="presOf" srcId="{3A4671E2-79BB-4A17-A14A-075DABBE63CC}" destId="{2A364033-5BF6-45CD-8BF6-AE8C80497166}" srcOrd="0" destOrd="0" presId="urn:microsoft.com/office/officeart/2005/8/layout/hierarchy1"/>
    <dgm:cxn modelId="{730A2288-255B-49AD-A249-5A26D8C9A196}" type="presOf" srcId="{1B89BB6C-5AD6-415D-B6C0-0613D37DD93F}" destId="{4AA35ECC-29D3-4EA3-B7D6-3AC4F5C6C8A6}" srcOrd="0" destOrd="0" presId="urn:microsoft.com/office/officeart/2005/8/layout/hierarchy1"/>
    <dgm:cxn modelId="{DDBA8E0C-FB79-466F-A6FF-4018984B7626}" type="presOf" srcId="{2D554A41-02D8-49C4-83E8-A2B2FF65C5DA}" destId="{28DA1056-AD50-4E72-A6CF-AD25FD0E5BE6}" srcOrd="0" destOrd="0" presId="urn:microsoft.com/office/officeart/2005/8/layout/hierarchy1"/>
    <dgm:cxn modelId="{50756E36-6268-4B73-870A-E89113C22902}" type="presOf" srcId="{0A846CC4-458F-4BE2-A496-D6E9D2400B8F}" destId="{49572100-66AF-43D8-A455-6363DA5C2929}" srcOrd="0" destOrd="0" presId="urn:microsoft.com/office/officeart/2005/8/layout/hierarchy1"/>
    <dgm:cxn modelId="{0D85177E-2F06-4887-AA0C-DA42BFEAC112}" type="presOf" srcId="{26CF81C5-D2DD-46EE-9A61-6504F0161D3B}" destId="{B768F430-80D5-4978-A8B2-F88C4250AAEF}" srcOrd="0" destOrd="0" presId="urn:microsoft.com/office/officeart/2005/8/layout/hierarchy1"/>
    <dgm:cxn modelId="{5CD3FEC7-F081-40BF-93AA-9013A66FB393}" type="presOf" srcId="{41B345C7-84A2-4DC0-874B-DDD8E86175D1}" destId="{76560E11-F547-4144-978F-1A892A73CBEF}" srcOrd="0" destOrd="0" presId="urn:microsoft.com/office/officeart/2005/8/layout/hierarchy1"/>
    <dgm:cxn modelId="{D66A9CB6-BF0C-4B02-8D98-482D740A3DF7}" type="presOf" srcId="{CC9BBF3D-128B-47DD-8157-49BD3ACCE3EC}" destId="{FE45B979-C243-4777-9AD0-DDF1D86EDFB7}" srcOrd="0" destOrd="0" presId="urn:microsoft.com/office/officeart/2005/8/layout/hierarchy1"/>
    <dgm:cxn modelId="{1EA76004-05F9-4C76-B6E5-CA63EFF30459}" type="presOf" srcId="{202E1E1F-2DE0-40BC-8F0A-0108E1611526}" destId="{AA7DBB00-0585-4D57-8D1F-799663DA9355}" srcOrd="0" destOrd="0" presId="urn:microsoft.com/office/officeart/2005/8/layout/hierarchy1"/>
    <dgm:cxn modelId="{B8EE4EDE-DD45-4743-A042-B9953EF33170}" type="presOf" srcId="{366E8837-E82C-460A-A9B6-46C7923B6A26}" destId="{5B06CEAD-A547-41F9-BFEA-76F130064E6E}" srcOrd="0" destOrd="0" presId="urn:microsoft.com/office/officeart/2005/8/layout/hierarchy1"/>
    <dgm:cxn modelId="{4D3BB636-2CA7-42E4-B750-7EBDA2EB7C7A}" srcId="{C1EDF757-3937-4A38-8DE1-198A1725F3C4}" destId="{61FD5344-E332-4651-8849-C520DEF18021}" srcOrd="0" destOrd="0" parTransId="{791D38C3-9A6B-4907-9AA7-456DB7008E5D}" sibTransId="{68B56498-84F8-453F-8FDA-20CC7DD9EBC7}"/>
    <dgm:cxn modelId="{6C03722A-F43A-48F6-9226-73E059EFF7FB}" srcId="{3A4671E2-79BB-4A17-A14A-075DABBE63CC}" destId="{BDE54B37-4A11-4341-BBB0-DAE85898A60B}" srcOrd="0" destOrd="0" parTransId="{504E376D-6CAB-432C-B68D-3FE834583991}" sibTransId="{EECDF871-5DFF-49A3-AA37-CBE2F689B674}"/>
    <dgm:cxn modelId="{6F858357-A077-4026-9F12-FCB6BCBAAD47}" type="presOf" srcId="{72615E54-17A0-4B36-A4FA-7F2F240BB3CA}" destId="{8BEE7C54-70A5-41C8-A742-2F9A98C1755E}" srcOrd="0" destOrd="0" presId="urn:microsoft.com/office/officeart/2005/8/layout/hierarchy1"/>
    <dgm:cxn modelId="{E71289A1-B0E7-4475-B2A1-F873D37EBF5B}" type="presOf" srcId="{61FD5344-E332-4651-8849-C520DEF18021}" destId="{CC99D98C-3EE2-45E8-9016-27B26AF1668D}" srcOrd="0" destOrd="0" presId="urn:microsoft.com/office/officeart/2005/8/layout/hierarchy1"/>
    <dgm:cxn modelId="{5F8AA05F-5388-4119-8351-A104E2A20E1C}" type="presOf" srcId="{47F82F53-D37A-4BEF-8FDA-8B52D82285ED}" destId="{6870754B-3CFF-4353-B344-0A5A232FAD46}" srcOrd="0" destOrd="0" presId="urn:microsoft.com/office/officeart/2005/8/layout/hierarchy1"/>
    <dgm:cxn modelId="{450156A7-B597-407D-BCC0-EE1DD826DB0D}" type="presOf" srcId="{C1EDF757-3937-4A38-8DE1-198A1725F3C4}" destId="{95D16DA6-CDE8-4DC4-859A-E0698D074050}" srcOrd="0" destOrd="0" presId="urn:microsoft.com/office/officeart/2005/8/layout/hierarchy1"/>
    <dgm:cxn modelId="{59D8D9D3-1B0D-4BFD-84C0-4DCB01E14589}" srcId="{61FD5344-E332-4651-8849-C520DEF18021}" destId="{202E1E1F-2DE0-40BC-8F0A-0108E1611526}" srcOrd="0" destOrd="0" parTransId="{C228A725-4DF1-4BBE-8D88-4CB9F6046CC1}" sibTransId="{828A46F9-4CC1-44A5-9C5C-C4BB481B346E}"/>
    <dgm:cxn modelId="{CE792257-8D05-4229-B488-906144EAD5DB}" type="presParOf" srcId="{95D16DA6-CDE8-4DC4-859A-E0698D074050}" destId="{1C4BBBF8-83BE-47EF-A30B-639982CE4F8A}" srcOrd="0" destOrd="0" presId="urn:microsoft.com/office/officeart/2005/8/layout/hierarchy1"/>
    <dgm:cxn modelId="{3E96EFEC-C438-43A0-BCDF-CEBA2F5B8D32}" type="presParOf" srcId="{1C4BBBF8-83BE-47EF-A30B-639982CE4F8A}" destId="{A298186E-351C-4DE6-B5AC-9646232B2E56}" srcOrd="0" destOrd="0" presId="urn:microsoft.com/office/officeart/2005/8/layout/hierarchy1"/>
    <dgm:cxn modelId="{35037D5E-228E-4257-8D13-CE430F42BEBC}" type="presParOf" srcId="{A298186E-351C-4DE6-B5AC-9646232B2E56}" destId="{4CB50FC8-D96D-4934-91A6-22591735D603}" srcOrd="0" destOrd="0" presId="urn:microsoft.com/office/officeart/2005/8/layout/hierarchy1"/>
    <dgm:cxn modelId="{C6C118D7-CDB3-45B6-805A-201BB54ADF77}" type="presParOf" srcId="{A298186E-351C-4DE6-B5AC-9646232B2E56}" destId="{CC99D98C-3EE2-45E8-9016-27B26AF1668D}" srcOrd="1" destOrd="0" presId="urn:microsoft.com/office/officeart/2005/8/layout/hierarchy1"/>
    <dgm:cxn modelId="{A5D2C7C5-F908-4845-9FA2-9929D96860C9}" type="presParOf" srcId="{1C4BBBF8-83BE-47EF-A30B-639982CE4F8A}" destId="{6549B2F1-E7CA-40EC-A014-ED1DE83CFF7E}" srcOrd="1" destOrd="0" presId="urn:microsoft.com/office/officeart/2005/8/layout/hierarchy1"/>
    <dgm:cxn modelId="{54BE6B76-4456-41BA-99EE-1B0B5C51C8A8}" type="presParOf" srcId="{6549B2F1-E7CA-40EC-A014-ED1DE83CFF7E}" destId="{68BCE081-A39C-497A-B6C9-AEB842F1E5E9}" srcOrd="0" destOrd="0" presId="urn:microsoft.com/office/officeart/2005/8/layout/hierarchy1"/>
    <dgm:cxn modelId="{D615A27C-B05B-4261-BE19-4EF2D1EB84A5}" type="presParOf" srcId="{6549B2F1-E7CA-40EC-A014-ED1DE83CFF7E}" destId="{45785346-7E8A-44A4-AF38-28988251B9AF}" srcOrd="1" destOrd="0" presId="urn:microsoft.com/office/officeart/2005/8/layout/hierarchy1"/>
    <dgm:cxn modelId="{46BBF051-03E7-48D3-A203-D5EA439AC7BF}" type="presParOf" srcId="{45785346-7E8A-44A4-AF38-28988251B9AF}" destId="{7E7A5813-0B19-4A6D-8634-AADAED2591D8}" srcOrd="0" destOrd="0" presId="urn:microsoft.com/office/officeart/2005/8/layout/hierarchy1"/>
    <dgm:cxn modelId="{D1DD11E2-D755-4EDF-B727-446445EB2226}" type="presParOf" srcId="{7E7A5813-0B19-4A6D-8634-AADAED2591D8}" destId="{C1A13304-1EA9-4291-8010-C96A9733973B}" srcOrd="0" destOrd="0" presId="urn:microsoft.com/office/officeart/2005/8/layout/hierarchy1"/>
    <dgm:cxn modelId="{3B681500-2F14-47FF-8458-3AA6B5C3DA6B}" type="presParOf" srcId="{7E7A5813-0B19-4A6D-8634-AADAED2591D8}" destId="{AA7DBB00-0585-4D57-8D1F-799663DA9355}" srcOrd="1" destOrd="0" presId="urn:microsoft.com/office/officeart/2005/8/layout/hierarchy1"/>
    <dgm:cxn modelId="{ECCC3C41-DD8B-49D5-B473-400A77D9C740}" type="presParOf" srcId="{45785346-7E8A-44A4-AF38-28988251B9AF}" destId="{55B45265-2DD9-4D1A-A666-1DB1265560CB}" srcOrd="1" destOrd="0" presId="urn:microsoft.com/office/officeart/2005/8/layout/hierarchy1"/>
    <dgm:cxn modelId="{50D95008-1ACA-4879-9570-425C4511FEB7}" type="presParOf" srcId="{55B45265-2DD9-4D1A-A666-1DB1265560CB}" destId="{5A2EAA0A-FF05-4F89-BE9D-8297743953B0}" srcOrd="0" destOrd="0" presId="urn:microsoft.com/office/officeart/2005/8/layout/hierarchy1"/>
    <dgm:cxn modelId="{CFD7EE0A-635D-4767-ABEC-12877D879F29}" type="presParOf" srcId="{55B45265-2DD9-4D1A-A666-1DB1265560CB}" destId="{46EC7DC8-1490-4C57-A8D4-F6496BD62460}" srcOrd="1" destOrd="0" presId="urn:microsoft.com/office/officeart/2005/8/layout/hierarchy1"/>
    <dgm:cxn modelId="{8320D359-45B9-4EEF-9B6A-67552D412D88}" type="presParOf" srcId="{46EC7DC8-1490-4C57-A8D4-F6496BD62460}" destId="{88A4B3AE-9EC1-4ED0-8B42-27BA49E6B003}" srcOrd="0" destOrd="0" presId="urn:microsoft.com/office/officeart/2005/8/layout/hierarchy1"/>
    <dgm:cxn modelId="{89C9703E-5F13-483F-A416-CBF5A9E512F4}" type="presParOf" srcId="{88A4B3AE-9EC1-4ED0-8B42-27BA49E6B003}" destId="{DD7D0112-ABD1-4E16-BC08-0F6692A340E7}" srcOrd="0" destOrd="0" presId="urn:microsoft.com/office/officeart/2005/8/layout/hierarchy1"/>
    <dgm:cxn modelId="{CE1AC47D-27D8-4033-BC1F-178360001B08}" type="presParOf" srcId="{88A4B3AE-9EC1-4ED0-8B42-27BA49E6B003}" destId="{E759398A-4076-4147-BBC6-4D4834402437}" srcOrd="1" destOrd="0" presId="urn:microsoft.com/office/officeart/2005/8/layout/hierarchy1"/>
    <dgm:cxn modelId="{4D8D83EC-2478-4F11-AE00-418591166060}" type="presParOf" srcId="{46EC7DC8-1490-4C57-A8D4-F6496BD62460}" destId="{96864743-0790-4C57-BCB9-131CCE89BAAB}" srcOrd="1" destOrd="0" presId="urn:microsoft.com/office/officeart/2005/8/layout/hierarchy1"/>
    <dgm:cxn modelId="{8570D2F3-E48D-4575-9DEF-6119D69B067D}" type="presParOf" srcId="{6549B2F1-E7CA-40EC-A014-ED1DE83CFF7E}" destId="{B768F430-80D5-4978-A8B2-F88C4250AAEF}" srcOrd="2" destOrd="0" presId="urn:microsoft.com/office/officeart/2005/8/layout/hierarchy1"/>
    <dgm:cxn modelId="{7E689039-554E-4CBF-9408-D64EDCC608D9}" type="presParOf" srcId="{6549B2F1-E7CA-40EC-A014-ED1DE83CFF7E}" destId="{CF4A6D06-7094-4215-9C5C-8764BF10F37A}" srcOrd="3" destOrd="0" presId="urn:microsoft.com/office/officeart/2005/8/layout/hierarchy1"/>
    <dgm:cxn modelId="{FF0A2E2D-FC22-4CB3-B9E0-94242DAD3126}" type="presParOf" srcId="{CF4A6D06-7094-4215-9C5C-8764BF10F37A}" destId="{C6E0F3DA-8A4A-45ED-ACC6-DDB17CF0FE2F}" srcOrd="0" destOrd="0" presId="urn:microsoft.com/office/officeart/2005/8/layout/hierarchy1"/>
    <dgm:cxn modelId="{ADC38EE1-746F-4A19-81F1-2D4AAC1FDFB2}" type="presParOf" srcId="{C6E0F3DA-8A4A-45ED-ACC6-DDB17CF0FE2F}" destId="{26F3D9BF-3687-49FF-886A-2C9B2C6E7B2E}" srcOrd="0" destOrd="0" presId="urn:microsoft.com/office/officeart/2005/8/layout/hierarchy1"/>
    <dgm:cxn modelId="{929A6CF0-5D2A-46BB-A66A-650624543C63}" type="presParOf" srcId="{C6E0F3DA-8A4A-45ED-ACC6-DDB17CF0FE2F}" destId="{F3C5F25D-5D00-427E-BD13-BAA524130820}" srcOrd="1" destOrd="0" presId="urn:microsoft.com/office/officeart/2005/8/layout/hierarchy1"/>
    <dgm:cxn modelId="{F90BC43B-E598-49E8-BE43-76C96B08C15C}" type="presParOf" srcId="{CF4A6D06-7094-4215-9C5C-8764BF10F37A}" destId="{B1E33B84-1CBF-493F-A101-66E34DE77013}" srcOrd="1" destOrd="0" presId="urn:microsoft.com/office/officeart/2005/8/layout/hierarchy1"/>
    <dgm:cxn modelId="{0C474010-C33D-472F-9093-3CC27296134A}" type="presParOf" srcId="{B1E33B84-1CBF-493F-A101-66E34DE77013}" destId="{5B06CEAD-A547-41F9-BFEA-76F130064E6E}" srcOrd="0" destOrd="0" presId="urn:microsoft.com/office/officeart/2005/8/layout/hierarchy1"/>
    <dgm:cxn modelId="{0CAA398C-E8BA-4E28-A83F-BF1A275466FD}" type="presParOf" srcId="{B1E33B84-1CBF-493F-A101-66E34DE77013}" destId="{4377EB8F-3A9B-46D5-9C13-6A4D4F5DF261}" srcOrd="1" destOrd="0" presId="urn:microsoft.com/office/officeart/2005/8/layout/hierarchy1"/>
    <dgm:cxn modelId="{3B394EDC-736C-46AC-BA60-ECEBA30A7CF9}" type="presParOf" srcId="{4377EB8F-3A9B-46D5-9C13-6A4D4F5DF261}" destId="{D9A9CA76-1FE1-4780-B492-444023025B92}" srcOrd="0" destOrd="0" presId="urn:microsoft.com/office/officeart/2005/8/layout/hierarchy1"/>
    <dgm:cxn modelId="{3294D91F-1072-48B1-B626-01B5E944F959}" type="presParOf" srcId="{D9A9CA76-1FE1-4780-B492-444023025B92}" destId="{FED90867-38D0-49FC-B751-EDDC36B47297}" srcOrd="0" destOrd="0" presId="urn:microsoft.com/office/officeart/2005/8/layout/hierarchy1"/>
    <dgm:cxn modelId="{C3459279-EB89-4E49-8C3B-D986E47409B4}" type="presParOf" srcId="{D9A9CA76-1FE1-4780-B492-444023025B92}" destId="{2A364033-5BF6-45CD-8BF6-AE8C80497166}" srcOrd="1" destOrd="0" presId="urn:microsoft.com/office/officeart/2005/8/layout/hierarchy1"/>
    <dgm:cxn modelId="{007F9D57-79AF-4272-863F-C9FD027CEB39}" type="presParOf" srcId="{4377EB8F-3A9B-46D5-9C13-6A4D4F5DF261}" destId="{8BD0B2BE-4C9E-4559-8882-6A3420019272}" srcOrd="1" destOrd="0" presId="urn:microsoft.com/office/officeart/2005/8/layout/hierarchy1"/>
    <dgm:cxn modelId="{B20EB9EE-E2C1-41A8-AA57-2886710972D4}" type="presParOf" srcId="{8BD0B2BE-4C9E-4559-8882-6A3420019272}" destId="{2AC8C1AD-3825-4172-9C28-E9206715B7EB}" srcOrd="0" destOrd="0" presId="urn:microsoft.com/office/officeart/2005/8/layout/hierarchy1"/>
    <dgm:cxn modelId="{3B8F27F7-77D2-4BE6-9349-76A74DE37128}" type="presParOf" srcId="{8BD0B2BE-4C9E-4559-8882-6A3420019272}" destId="{532ADA12-E02F-4525-9588-A9CF313E4ADA}" srcOrd="1" destOrd="0" presId="urn:microsoft.com/office/officeart/2005/8/layout/hierarchy1"/>
    <dgm:cxn modelId="{9FFC9E51-930A-406F-8AE2-604BBE61D865}" type="presParOf" srcId="{532ADA12-E02F-4525-9588-A9CF313E4ADA}" destId="{3FC02902-10EE-48FB-8F9B-4A30FA1F6EE0}" srcOrd="0" destOrd="0" presId="urn:microsoft.com/office/officeart/2005/8/layout/hierarchy1"/>
    <dgm:cxn modelId="{FDE0C5D4-92D4-4B69-A4D6-1230CE774E87}" type="presParOf" srcId="{3FC02902-10EE-48FB-8F9B-4A30FA1F6EE0}" destId="{9645EE8D-8F79-4576-885A-70F152C2E5FC}" srcOrd="0" destOrd="0" presId="urn:microsoft.com/office/officeart/2005/8/layout/hierarchy1"/>
    <dgm:cxn modelId="{73C47F20-6A56-4EF0-906C-4E348E29802E}" type="presParOf" srcId="{3FC02902-10EE-48FB-8F9B-4A30FA1F6EE0}" destId="{7089EA23-26D4-4193-A252-8A53A4C96158}" srcOrd="1" destOrd="0" presId="urn:microsoft.com/office/officeart/2005/8/layout/hierarchy1"/>
    <dgm:cxn modelId="{9FEFD808-223E-4FD2-8975-3314A8EBDEC8}" type="presParOf" srcId="{532ADA12-E02F-4525-9588-A9CF313E4ADA}" destId="{CE5EE10E-6072-4B9B-AC31-C4033B8EA270}" srcOrd="1" destOrd="0" presId="urn:microsoft.com/office/officeart/2005/8/layout/hierarchy1"/>
    <dgm:cxn modelId="{485D14AF-378A-482B-8319-511A8DA24DAE}" type="presParOf" srcId="{8BD0B2BE-4C9E-4559-8882-6A3420019272}" destId="{4AA35ECC-29D3-4EA3-B7D6-3AC4F5C6C8A6}" srcOrd="2" destOrd="0" presId="urn:microsoft.com/office/officeart/2005/8/layout/hierarchy1"/>
    <dgm:cxn modelId="{BC5DB7E7-1209-4527-8CDA-1A60873D5DE0}" type="presParOf" srcId="{8BD0B2BE-4C9E-4559-8882-6A3420019272}" destId="{0B85C7A4-DF23-457B-B20F-341699C06661}" srcOrd="3" destOrd="0" presId="urn:microsoft.com/office/officeart/2005/8/layout/hierarchy1"/>
    <dgm:cxn modelId="{B5EEEF65-15EF-41A1-9784-5EDD88D57D5F}" type="presParOf" srcId="{0B85C7A4-DF23-457B-B20F-341699C06661}" destId="{0A6F06F6-37C4-4B93-B3E7-D0AC2B075F06}" srcOrd="0" destOrd="0" presId="urn:microsoft.com/office/officeart/2005/8/layout/hierarchy1"/>
    <dgm:cxn modelId="{95DCDD59-B154-4B83-B384-402398E9DE5C}" type="presParOf" srcId="{0A6F06F6-37C4-4B93-B3E7-D0AC2B075F06}" destId="{AE86DCFF-9B1D-4517-A795-EA73D75EFCA2}" srcOrd="0" destOrd="0" presId="urn:microsoft.com/office/officeart/2005/8/layout/hierarchy1"/>
    <dgm:cxn modelId="{2856841F-449C-4613-BBFF-65CE75AF6D17}" type="presParOf" srcId="{0A6F06F6-37C4-4B93-B3E7-D0AC2B075F06}" destId="{68E48867-88EF-4773-B4B4-7F3A0D2789D2}" srcOrd="1" destOrd="0" presId="urn:microsoft.com/office/officeart/2005/8/layout/hierarchy1"/>
    <dgm:cxn modelId="{6E09AF43-3777-48D5-B7F2-C4F6467C0399}" type="presParOf" srcId="{0B85C7A4-DF23-457B-B20F-341699C06661}" destId="{9503091F-633A-4C73-9AB4-A6CA6BABF2DC}" srcOrd="1" destOrd="0" presId="urn:microsoft.com/office/officeart/2005/8/layout/hierarchy1"/>
    <dgm:cxn modelId="{D279D1B2-2710-4804-9994-9FFBDCCB4F75}" type="presParOf" srcId="{9503091F-633A-4C73-9AB4-A6CA6BABF2DC}" destId="{8BEE7C54-70A5-41C8-A742-2F9A98C1755E}" srcOrd="0" destOrd="0" presId="urn:microsoft.com/office/officeart/2005/8/layout/hierarchy1"/>
    <dgm:cxn modelId="{02BB6A1B-1059-431B-B2D7-D558C52BABDA}" type="presParOf" srcId="{9503091F-633A-4C73-9AB4-A6CA6BABF2DC}" destId="{8CA4D96E-9B92-4D42-916D-DBA9CA743DB0}" srcOrd="1" destOrd="0" presId="urn:microsoft.com/office/officeart/2005/8/layout/hierarchy1"/>
    <dgm:cxn modelId="{86323DE5-6BDB-4BAC-9494-056212425F0B}" type="presParOf" srcId="{8CA4D96E-9B92-4D42-916D-DBA9CA743DB0}" destId="{C12E9C53-6DCE-459D-AC16-35DCB3A7ADF4}" srcOrd="0" destOrd="0" presId="urn:microsoft.com/office/officeart/2005/8/layout/hierarchy1"/>
    <dgm:cxn modelId="{6AAFFD49-06BD-47E0-9437-A7F490699B1E}" type="presParOf" srcId="{C12E9C53-6DCE-459D-AC16-35DCB3A7ADF4}" destId="{539D5956-DC19-4C63-8D40-51B38966A309}" srcOrd="0" destOrd="0" presId="urn:microsoft.com/office/officeart/2005/8/layout/hierarchy1"/>
    <dgm:cxn modelId="{7466884D-BE4C-4373-BCE3-E0F292D3F328}" type="presParOf" srcId="{C12E9C53-6DCE-459D-AC16-35DCB3A7ADF4}" destId="{FE45B979-C243-4777-9AD0-DDF1D86EDFB7}" srcOrd="1" destOrd="0" presId="urn:microsoft.com/office/officeart/2005/8/layout/hierarchy1"/>
    <dgm:cxn modelId="{0986C5B3-D06F-4117-B4BA-3C5C7C74A883}" type="presParOf" srcId="{8CA4D96E-9B92-4D42-916D-DBA9CA743DB0}" destId="{F8CF3B03-A4C3-4061-A579-2C6D3AE29F4D}" srcOrd="1" destOrd="0" presId="urn:microsoft.com/office/officeart/2005/8/layout/hierarchy1"/>
    <dgm:cxn modelId="{9F6CD78E-3BBB-49BA-84C6-931C9F84BBCE}" type="presParOf" srcId="{B1E33B84-1CBF-493F-A101-66E34DE77013}" destId="{28DA1056-AD50-4E72-A6CF-AD25FD0E5BE6}" srcOrd="2" destOrd="0" presId="urn:microsoft.com/office/officeart/2005/8/layout/hierarchy1"/>
    <dgm:cxn modelId="{C7443E4E-1D28-4A71-901F-D6FFBEFD8C7B}" type="presParOf" srcId="{B1E33B84-1CBF-493F-A101-66E34DE77013}" destId="{ECE591A3-BEDE-4577-97C9-2D0EC348716F}" srcOrd="3" destOrd="0" presId="urn:microsoft.com/office/officeart/2005/8/layout/hierarchy1"/>
    <dgm:cxn modelId="{4F17DAF1-8905-42A1-AFE1-C5208C532B6C}" type="presParOf" srcId="{ECE591A3-BEDE-4577-97C9-2D0EC348716F}" destId="{21AAD54B-16D1-414E-9E6F-A4B3ACBDAA14}" srcOrd="0" destOrd="0" presId="urn:microsoft.com/office/officeart/2005/8/layout/hierarchy1"/>
    <dgm:cxn modelId="{FB077F9F-57D5-4BD6-9F3E-EDCAB4FF9AC8}" type="presParOf" srcId="{21AAD54B-16D1-414E-9E6F-A4B3ACBDAA14}" destId="{E3728320-4214-4E85-A6F3-954E297DB244}" srcOrd="0" destOrd="0" presId="urn:microsoft.com/office/officeart/2005/8/layout/hierarchy1"/>
    <dgm:cxn modelId="{1B55B71E-ACEC-4B00-BDBF-1DE7EC260735}" type="presParOf" srcId="{21AAD54B-16D1-414E-9E6F-A4B3ACBDAA14}" destId="{6870754B-3CFF-4353-B344-0A5A232FAD46}" srcOrd="1" destOrd="0" presId="urn:microsoft.com/office/officeart/2005/8/layout/hierarchy1"/>
    <dgm:cxn modelId="{378FFCAD-FDA5-407F-97F6-896343DF0999}" type="presParOf" srcId="{ECE591A3-BEDE-4577-97C9-2D0EC348716F}" destId="{63F95ECA-0C99-41D7-B7A3-E05EF63D20EE}" srcOrd="1" destOrd="0" presId="urn:microsoft.com/office/officeart/2005/8/layout/hierarchy1"/>
    <dgm:cxn modelId="{0E69B07B-944D-4CE9-A7E1-EFCDF2E370AC}" type="presParOf" srcId="{63F95ECA-0C99-41D7-B7A3-E05EF63D20EE}" destId="{533E088C-30F1-445C-BD09-31766A201967}" srcOrd="0" destOrd="0" presId="urn:microsoft.com/office/officeart/2005/8/layout/hierarchy1"/>
    <dgm:cxn modelId="{07FB7BB4-88DC-474C-A3E6-A768CAEF1BA7}" type="presParOf" srcId="{63F95ECA-0C99-41D7-B7A3-E05EF63D20EE}" destId="{1EFF3348-04FD-4DB2-A1B9-51C999E61C39}" srcOrd="1" destOrd="0" presId="urn:microsoft.com/office/officeart/2005/8/layout/hierarchy1"/>
    <dgm:cxn modelId="{0822C67C-EA4E-4AAE-944D-7AAD11138868}" type="presParOf" srcId="{1EFF3348-04FD-4DB2-A1B9-51C999E61C39}" destId="{46339E56-FCAC-4D25-96B9-8529451364A2}" srcOrd="0" destOrd="0" presId="urn:microsoft.com/office/officeart/2005/8/layout/hierarchy1"/>
    <dgm:cxn modelId="{76EA792E-9139-48DB-946B-0037B1E1697A}" type="presParOf" srcId="{46339E56-FCAC-4D25-96B9-8529451364A2}" destId="{1E7A5991-195C-4D93-9F49-8EA6BFDA3FA7}" srcOrd="0" destOrd="0" presId="urn:microsoft.com/office/officeart/2005/8/layout/hierarchy1"/>
    <dgm:cxn modelId="{2BFE1D5E-AA1B-40BE-B9F7-D43DD840A686}" type="presParOf" srcId="{46339E56-FCAC-4D25-96B9-8529451364A2}" destId="{76560E11-F547-4144-978F-1A892A73CBEF}" srcOrd="1" destOrd="0" presId="urn:microsoft.com/office/officeart/2005/8/layout/hierarchy1"/>
    <dgm:cxn modelId="{DD33DC4D-2362-455F-AAAF-A690D8F57458}" type="presParOf" srcId="{1EFF3348-04FD-4DB2-A1B9-51C999E61C39}" destId="{D3ECB34A-FE75-41E6-B757-7F790A132714}" srcOrd="1" destOrd="0" presId="urn:microsoft.com/office/officeart/2005/8/layout/hierarchy1"/>
    <dgm:cxn modelId="{D7FDC6BE-8C67-45DC-840B-C4A963AD39CC}" type="presParOf" srcId="{B1E33B84-1CBF-493F-A101-66E34DE77013}" destId="{49572100-66AF-43D8-A455-6363DA5C2929}" srcOrd="4" destOrd="0" presId="urn:microsoft.com/office/officeart/2005/8/layout/hierarchy1"/>
    <dgm:cxn modelId="{E42CC152-2768-4F48-9D67-A39FBF4B5E81}" type="presParOf" srcId="{B1E33B84-1CBF-493F-A101-66E34DE77013}" destId="{1F467D96-AFCE-4DA1-943C-3DC75E4C2223}" srcOrd="5" destOrd="0" presId="urn:microsoft.com/office/officeart/2005/8/layout/hierarchy1"/>
    <dgm:cxn modelId="{8AE29812-FA0A-4387-84AB-87165C44F216}" type="presParOf" srcId="{1F467D96-AFCE-4DA1-943C-3DC75E4C2223}" destId="{28CA60F5-1B04-4AED-B2BD-41B42A445461}" srcOrd="0" destOrd="0" presId="urn:microsoft.com/office/officeart/2005/8/layout/hierarchy1"/>
    <dgm:cxn modelId="{BDAE75A4-09C7-4C92-8211-F30574FC28B4}" type="presParOf" srcId="{28CA60F5-1B04-4AED-B2BD-41B42A445461}" destId="{8D6ACF1E-AD79-4AD3-B825-658B804DB496}" srcOrd="0" destOrd="0" presId="urn:microsoft.com/office/officeart/2005/8/layout/hierarchy1"/>
    <dgm:cxn modelId="{72C2251B-7312-4196-AD8D-E3103E083502}" type="presParOf" srcId="{28CA60F5-1B04-4AED-B2BD-41B42A445461}" destId="{3FB90F0D-A51C-4923-9984-59949DC71775}" srcOrd="1" destOrd="0" presId="urn:microsoft.com/office/officeart/2005/8/layout/hierarchy1"/>
    <dgm:cxn modelId="{A0191F12-F381-4091-B63B-92A24A905985}" type="presParOf" srcId="{1F467D96-AFCE-4DA1-943C-3DC75E4C2223}" destId="{B329D8BA-B8D6-4731-B218-005C0C909D34}" srcOrd="1" destOrd="0" presId="urn:microsoft.com/office/officeart/2005/8/layout/hierarchy1"/>
    <dgm:cxn modelId="{36F003F0-0750-4F9F-AF8A-87C4134342FE}" type="presParOf" srcId="{B1E33B84-1CBF-493F-A101-66E34DE77013}" destId="{44E9D360-C846-40FD-8B88-C4DE53366580}" srcOrd="6" destOrd="0" presId="urn:microsoft.com/office/officeart/2005/8/layout/hierarchy1"/>
    <dgm:cxn modelId="{9B666CCE-B364-4B26-AE7E-6342F3AD11FA}" type="presParOf" srcId="{B1E33B84-1CBF-493F-A101-66E34DE77013}" destId="{95000C40-1D75-409E-BCC5-771B2FBBB3D7}" srcOrd="7" destOrd="0" presId="urn:microsoft.com/office/officeart/2005/8/layout/hierarchy1"/>
    <dgm:cxn modelId="{2104EEAA-6123-4353-94C6-BBCB4662DE53}" type="presParOf" srcId="{95000C40-1D75-409E-BCC5-771B2FBBB3D7}" destId="{56EA3A3D-8CD2-43D0-BC45-36206BEE101E}" srcOrd="0" destOrd="0" presId="urn:microsoft.com/office/officeart/2005/8/layout/hierarchy1"/>
    <dgm:cxn modelId="{7640BC86-5B11-4706-A1EB-2EEF648039B6}" type="presParOf" srcId="{56EA3A3D-8CD2-43D0-BC45-36206BEE101E}" destId="{69AC6C1C-E6A1-4E3E-8D4B-D0B7DF2EF0CF}" srcOrd="0" destOrd="0" presId="urn:microsoft.com/office/officeart/2005/8/layout/hierarchy1"/>
    <dgm:cxn modelId="{8E7952C0-2B60-49C9-A7E3-3A50A5D5E3E9}" type="presParOf" srcId="{56EA3A3D-8CD2-43D0-BC45-36206BEE101E}" destId="{5DE9B5E5-76C5-45E9-BEBD-8EE19D2A1323}" srcOrd="1" destOrd="0" presId="urn:microsoft.com/office/officeart/2005/8/layout/hierarchy1"/>
    <dgm:cxn modelId="{6C5ADB77-1269-4DA0-98B5-D855511C4538}" type="presParOf" srcId="{95000C40-1D75-409E-BCC5-771B2FBBB3D7}" destId="{7B849FF3-FCBA-4928-93AC-AE2AE08CD0FB}" srcOrd="1" destOrd="0" presId="urn:microsoft.com/office/officeart/2005/8/layout/hierarchy1"/>
    <dgm:cxn modelId="{FC2E362E-7720-4FDA-98F6-39DF46AA347E}" type="presParOf" srcId="{6549B2F1-E7CA-40EC-A014-ED1DE83CFF7E}" destId="{7B74E100-C81A-4256-8576-6C0DCB10560E}" srcOrd="4" destOrd="0" presId="urn:microsoft.com/office/officeart/2005/8/layout/hierarchy1"/>
    <dgm:cxn modelId="{B67BD6F1-E95D-4D60-B842-14214D8B0CB3}" type="presParOf" srcId="{6549B2F1-E7CA-40EC-A014-ED1DE83CFF7E}" destId="{2F3A6D61-9073-4059-8173-E9D14EE5BFE5}" srcOrd="5" destOrd="0" presId="urn:microsoft.com/office/officeart/2005/8/layout/hierarchy1"/>
    <dgm:cxn modelId="{584E11C9-969F-44EC-94D5-528FACF017B7}" type="presParOf" srcId="{2F3A6D61-9073-4059-8173-E9D14EE5BFE5}" destId="{DD26948E-FAD6-4CB9-99BB-9DE894BAB799}" srcOrd="0" destOrd="0" presId="urn:microsoft.com/office/officeart/2005/8/layout/hierarchy1"/>
    <dgm:cxn modelId="{5BD25564-E1A5-44D5-9C95-3152D9492450}" type="presParOf" srcId="{DD26948E-FAD6-4CB9-99BB-9DE894BAB799}" destId="{25CC2EB8-5BAC-4929-BF94-AE463AAA745F}" srcOrd="0" destOrd="0" presId="urn:microsoft.com/office/officeart/2005/8/layout/hierarchy1"/>
    <dgm:cxn modelId="{B42FBD7D-7337-437C-AC8E-44149D1760AE}" type="presParOf" srcId="{DD26948E-FAD6-4CB9-99BB-9DE894BAB799}" destId="{0B0FCB10-2F4D-406A-B70C-568957B0869A}" srcOrd="1" destOrd="0" presId="urn:microsoft.com/office/officeart/2005/8/layout/hierarchy1"/>
    <dgm:cxn modelId="{AF3956C8-9BD6-4ABA-839D-C0D09305EC18}" type="presParOf" srcId="{2F3A6D61-9073-4059-8173-E9D14EE5BFE5}" destId="{30599C10-93AE-4B6B-ADAA-1CFB3711B9E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A35C05-927F-4FDF-9A3E-84415BA8120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AD30D-D314-4DAE-B5A8-7918352A1AC5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Narrow" panose="020B0606020202030204" pitchFamily="34" charset="0"/>
            </a:rPr>
            <a:t>Детские сады - 82%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DEC10F93-9D35-4EB3-9432-AB994BE6AF49}" type="parTrans" cxnId="{39AE2781-950B-4C52-B894-69460B42BE7F}">
      <dgm:prSet/>
      <dgm:spPr/>
      <dgm:t>
        <a:bodyPr/>
        <a:lstStyle/>
        <a:p>
          <a:endParaRPr lang="ru-RU"/>
        </a:p>
      </dgm:t>
    </dgm:pt>
    <dgm:pt modelId="{3529A510-6BC6-496B-9CB5-42AFC098BAE7}" type="sibTrans" cxnId="{39AE2781-950B-4C52-B894-69460B42BE7F}">
      <dgm:prSet/>
      <dgm:spPr/>
      <dgm:t>
        <a:bodyPr/>
        <a:lstStyle/>
        <a:p>
          <a:endParaRPr lang="ru-RU"/>
        </a:p>
      </dgm:t>
    </dgm:pt>
    <dgm:pt modelId="{BB6E3AB2-0249-4EEE-B032-273BDF16A77C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Narrow" panose="020B0606020202030204" pitchFamily="34" charset="0"/>
            </a:rPr>
            <a:t>Школы – 93%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DCC544FA-A3C8-4F25-9554-8EFA2D4F7B9F}" type="parTrans" cxnId="{DB6362A3-EEE5-4D4E-8140-8911D9AC7BC5}">
      <dgm:prSet/>
      <dgm:spPr/>
      <dgm:t>
        <a:bodyPr/>
        <a:lstStyle/>
        <a:p>
          <a:endParaRPr lang="ru-RU"/>
        </a:p>
      </dgm:t>
    </dgm:pt>
    <dgm:pt modelId="{B38444EE-B5F8-4140-ABD7-5041DFC7B6FC}" type="sibTrans" cxnId="{DB6362A3-EEE5-4D4E-8140-8911D9AC7BC5}">
      <dgm:prSet/>
      <dgm:spPr/>
      <dgm:t>
        <a:bodyPr/>
        <a:lstStyle/>
        <a:p>
          <a:endParaRPr lang="ru-RU"/>
        </a:p>
      </dgm:t>
    </dgm:pt>
    <dgm:pt modelId="{69561705-112E-4B26-8CF2-10EAB4AC8FC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Arial Narrow" panose="020B0606020202030204" pitchFamily="34" charset="0"/>
            </a:rPr>
            <a:t>СПО и ВО – 81%</a:t>
          </a:r>
          <a:endParaRPr lang="ru-RU" sz="2000" b="1" dirty="0">
            <a:latin typeface="Arial Narrow" panose="020B0606020202030204" pitchFamily="34" charset="0"/>
          </a:endParaRPr>
        </a:p>
      </dgm:t>
    </dgm:pt>
    <dgm:pt modelId="{71E2CC94-AEBE-423F-8C6B-1A2053963982}" type="parTrans" cxnId="{8879DC66-B708-42F6-AB6C-DD2230F5CBD1}">
      <dgm:prSet/>
      <dgm:spPr/>
      <dgm:t>
        <a:bodyPr/>
        <a:lstStyle/>
        <a:p>
          <a:endParaRPr lang="ru-RU"/>
        </a:p>
      </dgm:t>
    </dgm:pt>
    <dgm:pt modelId="{FAC3E6FD-214A-426F-8452-DB0998C36237}" type="sibTrans" cxnId="{8879DC66-B708-42F6-AB6C-DD2230F5CBD1}">
      <dgm:prSet/>
      <dgm:spPr/>
      <dgm:t>
        <a:bodyPr/>
        <a:lstStyle/>
        <a:p>
          <a:endParaRPr lang="ru-RU"/>
        </a:p>
      </dgm:t>
    </dgm:pt>
    <dgm:pt modelId="{22D9AD5C-C3B0-40C7-88F2-AF26BCA044F2}" type="pres">
      <dgm:prSet presAssocID="{38A35C05-927F-4FDF-9A3E-84415BA8120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A026E4-6D03-4860-8644-14968BEB73BD}" type="pres">
      <dgm:prSet presAssocID="{58BAD30D-D314-4DAE-B5A8-7918352A1AC5}" presName="comp" presStyleCnt="0"/>
      <dgm:spPr/>
    </dgm:pt>
    <dgm:pt modelId="{50196F1D-D1ED-4973-94FB-D8452C22CDD3}" type="pres">
      <dgm:prSet presAssocID="{58BAD30D-D314-4DAE-B5A8-7918352A1AC5}" presName="box" presStyleLbl="node1" presStyleIdx="0" presStyleCnt="3" custLinFactNeighborX="381" custLinFactNeighborY="-71253"/>
      <dgm:spPr/>
      <dgm:t>
        <a:bodyPr/>
        <a:lstStyle/>
        <a:p>
          <a:endParaRPr lang="ru-RU"/>
        </a:p>
      </dgm:t>
    </dgm:pt>
    <dgm:pt modelId="{47579169-9C52-42C6-9554-B5EFD505D137}" type="pres">
      <dgm:prSet presAssocID="{58BAD30D-D314-4DAE-B5A8-7918352A1AC5}" presName="img" presStyleLbl="fgImgPlace1" presStyleIdx="0" presStyleCnt="3" custScaleX="50681" custLinFactNeighborX="2938" custLinFactNeighborY="1912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B256664-31C6-4448-B1DB-67CD40FE23C9}" type="pres">
      <dgm:prSet presAssocID="{58BAD30D-D314-4DAE-B5A8-7918352A1AC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73B6A6-8BD4-4A24-A2FA-4D550F795C5E}" type="pres">
      <dgm:prSet presAssocID="{3529A510-6BC6-496B-9CB5-42AFC098BAE7}" presName="spacer" presStyleCnt="0"/>
      <dgm:spPr/>
    </dgm:pt>
    <dgm:pt modelId="{A4069D53-CB41-4D5D-B284-EE31A74E95DD}" type="pres">
      <dgm:prSet presAssocID="{BB6E3AB2-0249-4EEE-B032-273BDF16A77C}" presName="comp" presStyleCnt="0"/>
      <dgm:spPr/>
    </dgm:pt>
    <dgm:pt modelId="{6266A3AA-CBB7-4A2B-9737-5015A06030B9}" type="pres">
      <dgm:prSet presAssocID="{BB6E3AB2-0249-4EEE-B032-273BDF16A77C}" presName="box" presStyleLbl="node1" presStyleIdx="1" presStyleCnt="3" custLinFactNeighborY="-8359"/>
      <dgm:spPr/>
      <dgm:t>
        <a:bodyPr/>
        <a:lstStyle/>
        <a:p>
          <a:endParaRPr lang="ru-RU"/>
        </a:p>
      </dgm:t>
    </dgm:pt>
    <dgm:pt modelId="{775DBF5A-E607-4D31-BA55-3B72E0E8F90D}" type="pres">
      <dgm:prSet presAssocID="{BB6E3AB2-0249-4EEE-B032-273BDF16A77C}" presName="img" presStyleLbl="fgImgPlace1" presStyleIdx="1" presStyleCnt="3" custScaleX="63977" custLinFactNeighborX="1888" custLinFactNeighborY="1634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D18F85-0FD9-460B-9C5A-2E8FA64F1379}" type="pres">
      <dgm:prSet presAssocID="{BB6E3AB2-0249-4EEE-B032-273BDF16A77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81BCCB-958F-4393-A08D-11E4325702A3}" type="pres">
      <dgm:prSet presAssocID="{B38444EE-B5F8-4140-ABD7-5041DFC7B6FC}" presName="spacer" presStyleCnt="0"/>
      <dgm:spPr/>
    </dgm:pt>
    <dgm:pt modelId="{E7A70F87-7FE4-4151-A177-F0E79F0AF21B}" type="pres">
      <dgm:prSet presAssocID="{69561705-112E-4B26-8CF2-10EAB4AC8FC4}" presName="comp" presStyleCnt="0"/>
      <dgm:spPr/>
    </dgm:pt>
    <dgm:pt modelId="{08CF9CC6-4568-449D-8220-42C5DEE90C01}" type="pres">
      <dgm:prSet presAssocID="{69561705-112E-4B26-8CF2-10EAB4AC8FC4}" presName="box" presStyleLbl="node1" presStyleIdx="2" presStyleCnt="3" custLinFactNeighborY="-17546"/>
      <dgm:spPr/>
      <dgm:t>
        <a:bodyPr/>
        <a:lstStyle/>
        <a:p>
          <a:endParaRPr lang="ru-RU"/>
        </a:p>
      </dgm:t>
    </dgm:pt>
    <dgm:pt modelId="{C3D8A6F9-675C-4358-B2EC-F1FDA13F2E95}" type="pres">
      <dgm:prSet presAssocID="{69561705-112E-4B26-8CF2-10EAB4AC8FC4}" presName="img" presStyleLbl="fgImgPlace1" presStyleIdx="2" presStyleCnt="3" custScaleX="7894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BC45F5C-673A-497A-89A6-7C8F06365D28}" type="pres">
      <dgm:prSet presAssocID="{69561705-112E-4B26-8CF2-10EAB4AC8FC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0C4CA2-42AC-43B5-A26C-008380AF5214}" type="presOf" srcId="{BB6E3AB2-0249-4EEE-B032-273BDF16A77C}" destId="{CBD18F85-0FD9-460B-9C5A-2E8FA64F1379}" srcOrd="1" destOrd="0" presId="urn:microsoft.com/office/officeart/2005/8/layout/vList4"/>
    <dgm:cxn modelId="{9BC9F820-B60D-4F17-9FE8-00C162E3B103}" type="presOf" srcId="{69561705-112E-4B26-8CF2-10EAB4AC8FC4}" destId="{08CF9CC6-4568-449D-8220-42C5DEE90C01}" srcOrd="0" destOrd="0" presId="urn:microsoft.com/office/officeart/2005/8/layout/vList4"/>
    <dgm:cxn modelId="{8879DC66-B708-42F6-AB6C-DD2230F5CBD1}" srcId="{38A35C05-927F-4FDF-9A3E-84415BA81204}" destId="{69561705-112E-4B26-8CF2-10EAB4AC8FC4}" srcOrd="2" destOrd="0" parTransId="{71E2CC94-AEBE-423F-8C6B-1A2053963982}" sibTransId="{FAC3E6FD-214A-426F-8452-DB0998C36237}"/>
    <dgm:cxn modelId="{F60559D0-D0C9-4E89-960F-D4B40C63533F}" type="presOf" srcId="{58BAD30D-D314-4DAE-B5A8-7918352A1AC5}" destId="{5B256664-31C6-4448-B1DB-67CD40FE23C9}" srcOrd="1" destOrd="0" presId="urn:microsoft.com/office/officeart/2005/8/layout/vList4"/>
    <dgm:cxn modelId="{9EBB07A5-0D8C-422D-9564-7B79278192A4}" type="presOf" srcId="{69561705-112E-4B26-8CF2-10EAB4AC8FC4}" destId="{7BC45F5C-673A-497A-89A6-7C8F06365D28}" srcOrd="1" destOrd="0" presId="urn:microsoft.com/office/officeart/2005/8/layout/vList4"/>
    <dgm:cxn modelId="{63B84B13-BD48-49EB-A6FC-891DE74B6C9E}" type="presOf" srcId="{58BAD30D-D314-4DAE-B5A8-7918352A1AC5}" destId="{50196F1D-D1ED-4973-94FB-D8452C22CDD3}" srcOrd="0" destOrd="0" presId="urn:microsoft.com/office/officeart/2005/8/layout/vList4"/>
    <dgm:cxn modelId="{70D9252D-8A1C-4FAF-A246-C89FD8F9713F}" type="presOf" srcId="{BB6E3AB2-0249-4EEE-B032-273BDF16A77C}" destId="{6266A3AA-CBB7-4A2B-9737-5015A06030B9}" srcOrd="0" destOrd="0" presId="urn:microsoft.com/office/officeart/2005/8/layout/vList4"/>
    <dgm:cxn modelId="{DB6362A3-EEE5-4D4E-8140-8911D9AC7BC5}" srcId="{38A35C05-927F-4FDF-9A3E-84415BA81204}" destId="{BB6E3AB2-0249-4EEE-B032-273BDF16A77C}" srcOrd="1" destOrd="0" parTransId="{DCC544FA-A3C8-4F25-9554-8EFA2D4F7B9F}" sibTransId="{B38444EE-B5F8-4140-ABD7-5041DFC7B6FC}"/>
    <dgm:cxn modelId="{BCCBC3D2-0362-4C0C-98B1-EE10530C7995}" type="presOf" srcId="{38A35C05-927F-4FDF-9A3E-84415BA81204}" destId="{22D9AD5C-C3B0-40C7-88F2-AF26BCA044F2}" srcOrd="0" destOrd="0" presId="urn:microsoft.com/office/officeart/2005/8/layout/vList4"/>
    <dgm:cxn modelId="{39AE2781-950B-4C52-B894-69460B42BE7F}" srcId="{38A35C05-927F-4FDF-9A3E-84415BA81204}" destId="{58BAD30D-D314-4DAE-B5A8-7918352A1AC5}" srcOrd="0" destOrd="0" parTransId="{DEC10F93-9D35-4EB3-9432-AB994BE6AF49}" sibTransId="{3529A510-6BC6-496B-9CB5-42AFC098BAE7}"/>
    <dgm:cxn modelId="{E0665C3D-FA94-4871-B490-C0CB43790E6D}" type="presParOf" srcId="{22D9AD5C-C3B0-40C7-88F2-AF26BCA044F2}" destId="{59A026E4-6D03-4860-8644-14968BEB73BD}" srcOrd="0" destOrd="0" presId="urn:microsoft.com/office/officeart/2005/8/layout/vList4"/>
    <dgm:cxn modelId="{04FD947F-B0BA-4985-96C0-E2BEF6599E5E}" type="presParOf" srcId="{59A026E4-6D03-4860-8644-14968BEB73BD}" destId="{50196F1D-D1ED-4973-94FB-D8452C22CDD3}" srcOrd="0" destOrd="0" presId="urn:microsoft.com/office/officeart/2005/8/layout/vList4"/>
    <dgm:cxn modelId="{0F3D9424-97B2-4DAF-A6F9-BF867A229A6C}" type="presParOf" srcId="{59A026E4-6D03-4860-8644-14968BEB73BD}" destId="{47579169-9C52-42C6-9554-B5EFD505D137}" srcOrd="1" destOrd="0" presId="urn:microsoft.com/office/officeart/2005/8/layout/vList4"/>
    <dgm:cxn modelId="{6AAC7DF4-5242-4AF5-BBBA-0791EF162DF9}" type="presParOf" srcId="{59A026E4-6D03-4860-8644-14968BEB73BD}" destId="{5B256664-31C6-4448-B1DB-67CD40FE23C9}" srcOrd="2" destOrd="0" presId="urn:microsoft.com/office/officeart/2005/8/layout/vList4"/>
    <dgm:cxn modelId="{E5C7BE6B-8335-46D3-A6C2-2100165999B9}" type="presParOf" srcId="{22D9AD5C-C3B0-40C7-88F2-AF26BCA044F2}" destId="{EB73B6A6-8BD4-4A24-A2FA-4D550F795C5E}" srcOrd="1" destOrd="0" presId="urn:microsoft.com/office/officeart/2005/8/layout/vList4"/>
    <dgm:cxn modelId="{D48B2B27-E959-4D67-A004-5363F05C6D78}" type="presParOf" srcId="{22D9AD5C-C3B0-40C7-88F2-AF26BCA044F2}" destId="{A4069D53-CB41-4D5D-B284-EE31A74E95DD}" srcOrd="2" destOrd="0" presId="urn:microsoft.com/office/officeart/2005/8/layout/vList4"/>
    <dgm:cxn modelId="{845E6EB3-35E6-4195-8D45-CDF18B419EE1}" type="presParOf" srcId="{A4069D53-CB41-4D5D-B284-EE31A74E95DD}" destId="{6266A3AA-CBB7-4A2B-9737-5015A06030B9}" srcOrd="0" destOrd="0" presId="urn:microsoft.com/office/officeart/2005/8/layout/vList4"/>
    <dgm:cxn modelId="{78D2A8E6-8B2C-463E-BB18-4837B508E85A}" type="presParOf" srcId="{A4069D53-CB41-4D5D-B284-EE31A74E95DD}" destId="{775DBF5A-E607-4D31-BA55-3B72E0E8F90D}" srcOrd="1" destOrd="0" presId="urn:microsoft.com/office/officeart/2005/8/layout/vList4"/>
    <dgm:cxn modelId="{940031BA-2E52-4AD8-BD15-00B15EDAA462}" type="presParOf" srcId="{A4069D53-CB41-4D5D-B284-EE31A74E95DD}" destId="{CBD18F85-0FD9-460B-9C5A-2E8FA64F1379}" srcOrd="2" destOrd="0" presId="urn:microsoft.com/office/officeart/2005/8/layout/vList4"/>
    <dgm:cxn modelId="{8E4C161C-490E-46A7-BEB1-2BEEB3825E54}" type="presParOf" srcId="{22D9AD5C-C3B0-40C7-88F2-AF26BCA044F2}" destId="{A181BCCB-958F-4393-A08D-11E4325702A3}" srcOrd="3" destOrd="0" presId="urn:microsoft.com/office/officeart/2005/8/layout/vList4"/>
    <dgm:cxn modelId="{07FE90C8-9085-4C5B-989B-5297E9C27D43}" type="presParOf" srcId="{22D9AD5C-C3B0-40C7-88F2-AF26BCA044F2}" destId="{E7A70F87-7FE4-4151-A177-F0E79F0AF21B}" srcOrd="4" destOrd="0" presId="urn:microsoft.com/office/officeart/2005/8/layout/vList4"/>
    <dgm:cxn modelId="{768192FF-F93F-4F6D-9ABF-7452CA5583EB}" type="presParOf" srcId="{E7A70F87-7FE4-4151-A177-F0E79F0AF21B}" destId="{08CF9CC6-4568-449D-8220-42C5DEE90C01}" srcOrd="0" destOrd="0" presId="urn:microsoft.com/office/officeart/2005/8/layout/vList4"/>
    <dgm:cxn modelId="{0723FA8A-E143-43BF-82F7-328E1B6A1C8D}" type="presParOf" srcId="{E7A70F87-7FE4-4151-A177-F0E79F0AF21B}" destId="{C3D8A6F9-675C-4358-B2EC-F1FDA13F2E95}" srcOrd="1" destOrd="0" presId="urn:microsoft.com/office/officeart/2005/8/layout/vList4"/>
    <dgm:cxn modelId="{5E4279BE-DB12-4CC3-BFDF-6EAF0FE0EF2D}" type="presParOf" srcId="{E7A70F87-7FE4-4151-A177-F0E79F0AF21B}" destId="{7BC45F5C-673A-497A-89A6-7C8F06365D2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AE9C7D-A3A1-494F-8B29-2900B5BAEBB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22EBA3-2182-41BE-9592-57F549E34C11}">
      <dgm:prSet custT="1"/>
      <dgm:spPr/>
      <dgm:t>
        <a:bodyPr/>
        <a:lstStyle/>
        <a:p>
          <a:pPr rtl="0"/>
          <a:r>
            <a:rPr lang="ru-RU" sz="1200" b="1" i="1" dirty="0" smtClean="0"/>
            <a:t>Концепция развития инклюзивного образования в Новосибирской области</a:t>
          </a:r>
          <a:endParaRPr lang="ru-RU" sz="1200" dirty="0"/>
        </a:p>
      </dgm:t>
    </dgm:pt>
    <dgm:pt modelId="{6A98F266-69F2-4549-B696-FC4D4117C104}" type="parTrans" cxnId="{CA9EF2D1-D594-46EC-BF0A-9BD83C28AEFC}">
      <dgm:prSet/>
      <dgm:spPr/>
      <dgm:t>
        <a:bodyPr/>
        <a:lstStyle/>
        <a:p>
          <a:endParaRPr lang="ru-RU"/>
        </a:p>
      </dgm:t>
    </dgm:pt>
    <dgm:pt modelId="{01A9DCE3-9063-4E44-90EE-DA38CF0AF86B}" type="sibTrans" cxnId="{CA9EF2D1-D594-46EC-BF0A-9BD83C28AEFC}">
      <dgm:prSet/>
      <dgm:spPr/>
      <dgm:t>
        <a:bodyPr/>
        <a:lstStyle/>
        <a:p>
          <a:endParaRPr lang="ru-RU"/>
        </a:p>
      </dgm:t>
    </dgm:pt>
    <dgm:pt modelId="{9108356B-5D25-4A87-9995-536E30B3CEE8}">
      <dgm:prSet custT="1"/>
      <dgm:spPr/>
      <dgm:t>
        <a:bodyPr/>
        <a:lstStyle/>
        <a:p>
          <a:pPr rtl="0"/>
          <a:r>
            <a:rPr lang="ru-RU" sz="1200" b="1" i="1" dirty="0" smtClean="0"/>
            <a:t>Межведомственная комиссия по вопросам образования детей с ОВЗ, Министерство образования НСО</a:t>
          </a:r>
          <a:endParaRPr lang="ru-RU" sz="1200" dirty="0"/>
        </a:p>
      </dgm:t>
    </dgm:pt>
    <dgm:pt modelId="{33A2E4F4-FB7D-453B-932D-4F0C082A332C}" type="parTrans" cxnId="{CD8C2906-25A1-45BB-A110-96620186393A}">
      <dgm:prSet/>
      <dgm:spPr/>
      <dgm:t>
        <a:bodyPr/>
        <a:lstStyle/>
        <a:p>
          <a:endParaRPr lang="ru-RU"/>
        </a:p>
      </dgm:t>
    </dgm:pt>
    <dgm:pt modelId="{AADE2FB4-73BF-42A3-976D-3320CBE3D4E5}" type="sibTrans" cxnId="{CD8C2906-25A1-45BB-A110-96620186393A}">
      <dgm:prSet/>
      <dgm:spPr/>
      <dgm:t>
        <a:bodyPr/>
        <a:lstStyle/>
        <a:p>
          <a:endParaRPr lang="ru-RU"/>
        </a:p>
      </dgm:t>
    </dgm:pt>
    <dgm:pt modelId="{F62F5454-3DB3-4B1F-A457-D65C9C174BF1}">
      <dgm:prSet custT="1"/>
      <dgm:spPr/>
      <dgm:t>
        <a:bodyPr/>
        <a:lstStyle/>
        <a:p>
          <a:pPr rtl="0"/>
          <a:r>
            <a:rPr lang="ru-RU" sz="1200" b="1" dirty="0" smtClean="0"/>
            <a:t>Региональные координаторы развития </a:t>
          </a:r>
        </a:p>
        <a:p>
          <a:pPr rtl="0"/>
          <a:r>
            <a:rPr lang="ru-RU" sz="1200" b="1" dirty="0" smtClean="0"/>
            <a:t>инклюзивного образования </a:t>
          </a:r>
        </a:p>
        <a:p>
          <a:pPr rtl="0"/>
          <a:r>
            <a:rPr lang="ru-RU" sz="1200" b="1" dirty="0" smtClean="0"/>
            <a:t>ГАУ ДПО НСО </a:t>
          </a:r>
          <a:r>
            <a:rPr lang="ru-RU" sz="1200" b="1" dirty="0" err="1" smtClean="0"/>
            <a:t>НИПКиПРО</a:t>
          </a:r>
          <a:r>
            <a:rPr lang="ru-RU" sz="1200" b="1" dirty="0" smtClean="0"/>
            <a:t>, ФГБОУ ВО «НГПУ», ГБУ НСО «ОЦДК</a:t>
          </a:r>
          <a:endParaRPr lang="ru-RU" sz="1200" b="1" dirty="0"/>
        </a:p>
      </dgm:t>
    </dgm:pt>
    <dgm:pt modelId="{721B7E99-12F1-455C-ADB2-3ACB929B3D51}" type="parTrans" cxnId="{06246C94-3150-4ED3-A86C-B85174237DEF}">
      <dgm:prSet/>
      <dgm:spPr/>
      <dgm:t>
        <a:bodyPr/>
        <a:lstStyle/>
        <a:p>
          <a:endParaRPr lang="ru-RU"/>
        </a:p>
      </dgm:t>
    </dgm:pt>
    <dgm:pt modelId="{574279A2-5BC9-4CA0-ACFB-4810A7928F9A}" type="sibTrans" cxnId="{06246C94-3150-4ED3-A86C-B85174237DEF}">
      <dgm:prSet/>
      <dgm:spPr/>
      <dgm:t>
        <a:bodyPr/>
        <a:lstStyle/>
        <a:p>
          <a:endParaRPr lang="ru-RU"/>
        </a:p>
      </dgm:t>
    </dgm:pt>
    <dgm:pt modelId="{A7CE990C-20BE-4CDA-AB3F-EF219D4AB205}">
      <dgm:prSet custT="1"/>
      <dgm:spPr/>
      <dgm:t>
        <a:bodyPr/>
        <a:lstStyle/>
        <a:p>
          <a:pPr rtl="0"/>
          <a:r>
            <a:rPr lang="ru-RU" sz="1200" b="1" i="1" dirty="0" smtClean="0"/>
            <a:t>Региональный проект «Обучение и социализация детей с ограниченными возможностями здоровья и детей-инвалидов в инклюзивном образовательном пространстве Новосибирской области»</a:t>
          </a:r>
          <a:endParaRPr lang="ru-RU" sz="1200" dirty="0"/>
        </a:p>
      </dgm:t>
    </dgm:pt>
    <dgm:pt modelId="{A3D1CF3A-5C35-479F-938F-A8B571B6D2C3}" type="parTrans" cxnId="{81C7EB9A-62F7-4844-8E6A-BA9609C72849}">
      <dgm:prSet/>
      <dgm:spPr/>
      <dgm:t>
        <a:bodyPr/>
        <a:lstStyle/>
        <a:p>
          <a:endParaRPr lang="ru-RU"/>
        </a:p>
      </dgm:t>
    </dgm:pt>
    <dgm:pt modelId="{B37CD7F2-0600-4365-987C-9992B329B7FB}" type="sibTrans" cxnId="{81C7EB9A-62F7-4844-8E6A-BA9609C72849}">
      <dgm:prSet/>
      <dgm:spPr/>
      <dgm:t>
        <a:bodyPr/>
        <a:lstStyle/>
        <a:p>
          <a:endParaRPr lang="ru-RU"/>
        </a:p>
      </dgm:t>
    </dgm:pt>
    <dgm:pt modelId="{E2101C5C-C7E7-4CF2-817F-0FE6B87C4ADB}">
      <dgm:prSet custT="1"/>
      <dgm:spPr/>
      <dgm:t>
        <a:bodyPr/>
        <a:lstStyle/>
        <a:p>
          <a:pPr rtl="0"/>
          <a:r>
            <a:rPr lang="ru-RU" sz="1200" b="1" i="1" dirty="0" smtClean="0"/>
            <a:t>ППМС центры, ресурсные центры, </a:t>
          </a:r>
          <a:r>
            <a:rPr lang="ru-RU" sz="1200" b="1" i="1" dirty="0" err="1" smtClean="0"/>
            <a:t>стажировочные</a:t>
          </a:r>
          <a:r>
            <a:rPr lang="ru-RU" sz="1200" b="1" i="1" dirty="0" smtClean="0"/>
            <a:t> площадки, ОО инклюзивного образования </a:t>
          </a:r>
          <a:endParaRPr lang="ru-RU" sz="1200" dirty="0"/>
        </a:p>
      </dgm:t>
    </dgm:pt>
    <dgm:pt modelId="{49717422-6C4A-4953-96AD-A231465F2141}" type="parTrans" cxnId="{E9D4D5E7-2C79-4AA3-8DD5-666C73A55E03}">
      <dgm:prSet/>
      <dgm:spPr/>
      <dgm:t>
        <a:bodyPr/>
        <a:lstStyle/>
        <a:p>
          <a:endParaRPr lang="ru-RU"/>
        </a:p>
      </dgm:t>
    </dgm:pt>
    <dgm:pt modelId="{F37FD9AF-0FC6-4832-9220-B8E098F6A59B}" type="sibTrans" cxnId="{E9D4D5E7-2C79-4AA3-8DD5-666C73A55E03}">
      <dgm:prSet/>
      <dgm:spPr/>
      <dgm:t>
        <a:bodyPr/>
        <a:lstStyle/>
        <a:p>
          <a:endParaRPr lang="ru-RU"/>
        </a:p>
      </dgm:t>
    </dgm:pt>
    <dgm:pt modelId="{3691EEDE-4FD7-4141-A629-A10E726E8F59}">
      <dgm:prSet custT="1"/>
      <dgm:spPr/>
      <dgm:t>
        <a:bodyPr/>
        <a:lstStyle/>
        <a:p>
          <a:pPr rtl="0"/>
          <a:r>
            <a:rPr lang="ru-RU" sz="1400" b="1" dirty="0" smtClean="0">
              <a:solidFill>
                <a:srgbClr val="5C0000"/>
              </a:solidFill>
            </a:rPr>
            <a:t>Информационный инструмент межведомственного сетевого взаимодействия «Единая база учета детей о ОВЗ И детей-инвалидов Новосибирской области</a:t>
          </a:r>
          <a:endParaRPr lang="ru-RU" sz="1400" b="1" dirty="0">
            <a:solidFill>
              <a:srgbClr val="5C0000"/>
            </a:solidFill>
          </a:endParaRPr>
        </a:p>
      </dgm:t>
    </dgm:pt>
    <dgm:pt modelId="{3BD90B7B-CF5D-4C01-B02E-1E0A41FAA30F}" type="parTrans" cxnId="{BE60B30E-96A2-4BDD-96EB-16734E51A7C5}">
      <dgm:prSet/>
      <dgm:spPr/>
      <dgm:t>
        <a:bodyPr/>
        <a:lstStyle/>
        <a:p>
          <a:endParaRPr lang="ru-RU"/>
        </a:p>
      </dgm:t>
    </dgm:pt>
    <dgm:pt modelId="{ADF89FCC-BDB4-470D-B11E-ABE0D332AACC}" type="sibTrans" cxnId="{BE60B30E-96A2-4BDD-96EB-16734E51A7C5}">
      <dgm:prSet/>
      <dgm:spPr/>
      <dgm:t>
        <a:bodyPr/>
        <a:lstStyle/>
        <a:p>
          <a:endParaRPr lang="ru-RU"/>
        </a:p>
      </dgm:t>
    </dgm:pt>
    <dgm:pt modelId="{B8991329-F392-4086-9EB0-0C0E5596BEA5}">
      <dgm:prSet custT="1"/>
      <dgm:spPr/>
      <dgm:t>
        <a:bodyPr/>
        <a:lstStyle/>
        <a:p>
          <a:pPr rtl="0"/>
          <a:r>
            <a:rPr lang="ru-RU" sz="1400" b="1" i="1" dirty="0" smtClean="0">
              <a:solidFill>
                <a:srgbClr val="5C0000"/>
              </a:solidFill>
            </a:rPr>
            <a:t>Ассоциация дефектологов и сетевое сообщество дефектологов в открытой образовательной сети Новосибирской области</a:t>
          </a:r>
        </a:p>
        <a:p>
          <a:pPr rtl="0"/>
          <a:r>
            <a:rPr lang="ru-RU" sz="1400" b="1" i="1" dirty="0" smtClean="0">
              <a:solidFill>
                <a:srgbClr val="5C0000"/>
              </a:solidFill>
            </a:rPr>
            <a:t>Психолого-педагогические программы</a:t>
          </a:r>
          <a:endParaRPr lang="ru-RU" sz="1400" dirty="0">
            <a:solidFill>
              <a:srgbClr val="5C0000"/>
            </a:solidFill>
          </a:endParaRPr>
        </a:p>
      </dgm:t>
    </dgm:pt>
    <dgm:pt modelId="{34DC3AC6-00FD-4E81-9767-51CBAB90C1A5}" type="parTrans" cxnId="{1DA46D86-DD6B-4B8F-AB37-215CAF38C4B0}">
      <dgm:prSet/>
      <dgm:spPr/>
      <dgm:t>
        <a:bodyPr/>
        <a:lstStyle/>
        <a:p>
          <a:endParaRPr lang="ru-RU"/>
        </a:p>
      </dgm:t>
    </dgm:pt>
    <dgm:pt modelId="{E04BDC36-7EBC-4939-8BAA-331FE81696DB}" type="sibTrans" cxnId="{1DA46D86-DD6B-4B8F-AB37-215CAF38C4B0}">
      <dgm:prSet/>
      <dgm:spPr/>
      <dgm:t>
        <a:bodyPr/>
        <a:lstStyle/>
        <a:p>
          <a:endParaRPr lang="ru-RU"/>
        </a:p>
      </dgm:t>
    </dgm:pt>
    <dgm:pt modelId="{41CF59BA-CAFE-41DF-AFE4-54BACB9EEA0F}" type="pres">
      <dgm:prSet presAssocID="{CFAE9C7D-A3A1-494F-8B29-2900B5BAEBB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D6232D3-148E-452B-80C1-73C6DBB2C542}" type="pres">
      <dgm:prSet presAssocID="{CFAE9C7D-A3A1-494F-8B29-2900B5BAEBB7}" presName="pyramid" presStyleLbl="node1" presStyleIdx="0" presStyleCnt="1" custScaleX="117682"/>
      <dgm:spPr/>
    </dgm:pt>
    <dgm:pt modelId="{8CA373CE-5AF7-4961-9D04-F7E7593A5F2C}" type="pres">
      <dgm:prSet presAssocID="{CFAE9C7D-A3A1-494F-8B29-2900B5BAEBB7}" presName="theList" presStyleCnt="0"/>
      <dgm:spPr/>
    </dgm:pt>
    <dgm:pt modelId="{0EEFC1AB-AAAA-416B-84EE-C930FD5108EA}" type="pres">
      <dgm:prSet presAssocID="{B222EBA3-2182-41BE-9592-57F549E34C11}" presName="aNode" presStyleLbl="fgAcc1" presStyleIdx="0" presStyleCnt="7" custLinFactY="-36593" custLinFactNeighborX="-451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363018-58A4-40D2-BCD3-134E33A63897}" type="pres">
      <dgm:prSet presAssocID="{B222EBA3-2182-41BE-9592-57F549E34C11}" presName="aSpace" presStyleCnt="0"/>
      <dgm:spPr/>
    </dgm:pt>
    <dgm:pt modelId="{8ABC4F32-AE75-4107-A928-D93AC635A7A7}" type="pres">
      <dgm:prSet presAssocID="{9108356B-5D25-4A87-9995-536E30B3CEE8}" presName="aNode" presStyleLbl="fgAcc1" presStyleIdx="1" presStyleCnt="7" custScaleX="125437" custLinFactY="-31216" custLinFactNeighborX="-446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37E80-A531-4C07-9F1F-95541B39F48C}" type="pres">
      <dgm:prSet presAssocID="{9108356B-5D25-4A87-9995-536E30B3CEE8}" presName="aSpace" presStyleCnt="0"/>
      <dgm:spPr/>
    </dgm:pt>
    <dgm:pt modelId="{BF6BD394-C2AD-4F86-870B-5AE6C4560920}" type="pres">
      <dgm:prSet presAssocID="{F62F5454-3DB3-4B1F-A457-D65C9C174BF1}" presName="aNode" presStyleLbl="fgAcc1" presStyleIdx="2" presStyleCnt="7" custScaleX="132134" custScaleY="139827" custLinFactY="-23982" custLinFactNeighborX="-442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A146D-7153-4F74-A68F-F7AF7A6920D8}" type="pres">
      <dgm:prSet presAssocID="{F62F5454-3DB3-4B1F-A457-D65C9C174BF1}" presName="aSpace" presStyleCnt="0"/>
      <dgm:spPr/>
    </dgm:pt>
    <dgm:pt modelId="{417A3718-0521-4A2E-97D2-60E2A35C0EB4}" type="pres">
      <dgm:prSet presAssocID="{A7CE990C-20BE-4CDA-AB3F-EF219D4AB205}" presName="aNode" presStyleLbl="fgAcc1" presStyleIdx="3" presStyleCnt="7" custScaleX="124883" custScaleY="189752" custLinFactY="-4192" custLinFactNeighborX="-4468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8AA502-F7E8-4291-A848-A3B2D28487F9}" type="pres">
      <dgm:prSet presAssocID="{A7CE990C-20BE-4CDA-AB3F-EF219D4AB205}" presName="aSpace" presStyleCnt="0"/>
      <dgm:spPr/>
    </dgm:pt>
    <dgm:pt modelId="{BD56225E-93D3-4E06-99C8-C6A51F5F5427}" type="pres">
      <dgm:prSet presAssocID="{E2101C5C-C7E7-4CF2-817F-0FE6B87C4ADB}" presName="aNode" presStyleLbl="fgAcc1" presStyleIdx="4" presStyleCnt="7" custScaleX="126735" custLinFactNeighborX="-44179" custLinFactNeighborY="-49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B6F1F6-9C14-4E15-8798-B182BAF81F90}" type="pres">
      <dgm:prSet presAssocID="{E2101C5C-C7E7-4CF2-817F-0FE6B87C4ADB}" presName="aSpace" presStyleCnt="0"/>
      <dgm:spPr/>
    </dgm:pt>
    <dgm:pt modelId="{AEDECB79-6EEE-422A-A4A8-5E3B52EBF258}" type="pres">
      <dgm:prSet presAssocID="{3691EEDE-4FD7-4141-A629-A10E726E8F59}" presName="aNode" presStyleLbl="fgAcc1" presStyleIdx="5" presStyleCnt="7" custScaleX="131142" custScaleY="212203" custLinFactNeighborX="-43723" custLinFactNeighborY="35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75CC0-82DD-411D-A777-63E00F025C6E}" type="pres">
      <dgm:prSet presAssocID="{3691EEDE-4FD7-4141-A629-A10E726E8F59}" presName="aSpace" presStyleCnt="0"/>
      <dgm:spPr/>
    </dgm:pt>
    <dgm:pt modelId="{7BD2FA59-75CB-49B7-AEB7-40426C18B30B}" type="pres">
      <dgm:prSet presAssocID="{B8991329-F392-4086-9EB0-0C0E5596BEA5}" presName="aNode" presStyleLbl="fgAcc1" presStyleIdx="6" presStyleCnt="7" custScaleX="135935" custScaleY="252594" custLinFactY="14966" custLinFactNeighborX="-4270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7F876-87CF-46DD-AB02-D0800F5591CB}" type="pres">
      <dgm:prSet presAssocID="{B8991329-F392-4086-9EB0-0C0E5596BEA5}" presName="aSpace" presStyleCnt="0"/>
      <dgm:spPr/>
    </dgm:pt>
  </dgm:ptLst>
  <dgm:cxnLst>
    <dgm:cxn modelId="{CD8C2906-25A1-45BB-A110-96620186393A}" srcId="{CFAE9C7D-A3A1-494F-8B29-2900B5BAEBB7}" destId="{9108356B-5D25-4A87-9995-536E30B3CEE8}" srcOrd="1" destOrd="0" parTransId="{33A2E4F4-FB7D-453B-932D-4F0C082A332C}" sibTransId="{AADE2FB4-73BF-42A3-976D-3320CBE3D4E5}"/>
    <dgm:cxn modelId="{1B98C180-F90E-4241-B8CE-65F95367714C}" type="presOf" srcId="{B8991329-F392-4086-9EB0-0C0E5596BEA5}" destId="{7BD2FA59-75CB-49B7-AEB7-40426C18B30B}" srcOrd="0" destOrd="0" presId="urn:microsoft.com/office/officeart/2005/8/layout/pyramid2"/>
    <dgm:cxn modelId="{81C7EB9A-62F7-4844-8E6A-BA9609C72849}" srcId="{CFAE9C7D-A3A1-494F-8B29-2900B5BAEBB7}" destId="{A7CE990C-20BE-4CDA-AB3F-EF219D4AB205}" srcOrd="3" destOrd="0" parTransId="{A3D1CF3A-5C35-479F-938F-A8B571B6D2C3}" sibTransId="{B37CD7F2-0600-4365-987C-9992B329B7FB}"/>
    <dgm:cxn modelId="{036A4356-5B31-4A6D-94B2-6F8300DA686D}" type="presOf" srcId="{A7CE990C-20BE-4CDA-AB3F-EF219D4AB205}" destId="{417A3718-0521-4A2E-97D2-60E2A35C0EB4}" srcOrd="0" destOrd="0" presId="urn:microsoft.com/office/officeart/2005/8/layout/pyramid2"/>
    <dgm:cxn modelId="{84F6708A-4301-406C-89AD-30230DD3D1B6}" type="presOf" srcId="{9108356B-5D25-4A87-9995-536E30B3CEE8}" destId="{8ABC4F32-AE75-4107-A928-D93AC635A7A7}" srcOrd="0" destOrd="0" presId="urn:microsoft.com/office/officeart/2005/8/layout/pyramid2"/>
    <dgm:cxn modelId="{05BF1FB2-35FA-44E1-BD39-58B149B409FE}" type="presOf" srcId="{F62F5454-3DB3-4B1F-A457-D65C9C174BF1}" destId="{BF6BD394-C2AD-4F86-870B-5AE6C4560920}" srcOrd="0" destOrd="0" presId="urn:microsoft.com/office/officeart/2005/8/layout/pyramid2"/>
    <dgm:cxn modelId="{BE60B30E-96A2-4BDD-96EB-16734E51A7C5}" srcId="{CFAE9C7D-A3A1-494F-8B29-2900B5BAEBB7}" destId="{3691EEDE-4FD7-4141-A629-A10E726E8F59}" srcOrd="5" destOrd="0" parTransId="{3BD90B7B-CF5D-4C01-B02E-1E0A41FAA30F}" sibTransId="{ADF89FCC-BDB4-470D-B11E-ABE0D332AACC}"/>
    <dgm:cxn modelId="{90D591E4-052F-4DA2-9D1B-562B5EAC2B56}" type="presOf" srcId="{3691EEDE-4FD7-4141-A629-A10E726E8F59}" destId="{AEDECB79-6EEE-422A-A4A8-5E3B52EBF258}" srcOrd="0" destOrd="0" presId="urn:microsoft.com/office/officeart/2005/8/layout/pyramid2"/>
    <dgm:cxn modelId="{57615577-3B6B-4FD2-BB7D-6F2DCDA89F11}" type="presOf" srcId="{B222EBA3-2182-41BE-9592-57F549E34C11}" destId="{0EEFC1AB-AAAA-416B-84EE-C930FD5108EA}" srcOrd="0" destOrd="0" presId="urn:microsoft.com/office/officeart/2005/8/layout/pyramid2"/>
    <dgm:cxn modelId="{06246C94-3150-4ED3-A86C-B85174237DEF}" srcId="{CFAE9C7D-A3A1-494F-8B29-2900B5BAEBB7}" destId="{F62F5454-3DB3-4B1F-A457-D65C9C174BF1}" srcOrd="2" destOrd="0" parTransId="{721B7E99-12F1-455C-ADB2-3ACB929B3D51}" sibTransId="{574279A2-5BC9-4CA0-ACFB-4810A7928F9A}"/>
    <dgm:cxn modelId="{0E19F085-1AD6-4DFF-A421-302B7A021DE2}" type="presOf" srcId="{E2101C5C-C7E7-4CF2-817F-0FE6B87C4ADB}" destId="{BD56225E-93D3-4E06-99C8-C6A51F5F5427}" srcOrd="0" destOrd="0" presId="urn:microsoft.com/office/officeart/2005/8/layout/pyramid2"/>
    <dgm:cxn modelId="{CA9EF2D1-D594-46EC-BF0A-9BD83C28AEFC}" srcId="{CFAE9C7D-A3A1-494F-8B29-2900B5BAEBB7}" destId="{B222EBA3-2182-41BE-9592-57F549E34C11}" srcOrd="0" destOrd="0" parTransId="{6A98F266-69F2-4549-B696-FC4D4117C104}" sibTransId="{01A9DCE3-9063-4E44-90EE-DA38CF0AF86B}"/>
    <dgm:cxn modelId="{6AAEA95E-9D57-485D-B566-0C57A5316716}" type="presOf" srcId="{CFAE9C7D-A3A1-494F-8B29-2900B5BAEBB7}" destId="{41CF59BA-CAFE-41DF-AFE4-54BACB9EEA0F}" srcOrd="0" destOrd="0" presId="urn:microsoft.com/office/officeart/2005/8/layout/pyramid2"/>
    <dgm:cxn modelId="{E9D4D5E7-2C79-4AA3-8DD5-666C73A55E03}" srcId="{CFAE9C7D-A3A1-494F-8B29-2900B5BAEBB7}" destId="{E2101C5C-C7E7-4CF2-817F-0FE6B87C4ADB}" srcOrd="4" destOrd="0" parTransId="{49717422-6C4A-4953-96AD-A231465F2141}" sibTransId="{F37FD9AF-0FC6-4832-9220-B8E098F6A59B}"/>
    <dgm:cxn modelId="{1DA46D86-DD6B-4B8F-AB37-215CAF38C4B0}" srcId="{CFAE9C7D-A3A1-494F-8B29-2900B5BAEBB7}" destId="{B8991329-F392-4086-9EB0-0C0E5596BEA5}" srcOrd="6" destOrd="0" parTransId="{34DC3AC6-00FD-4E81-9767-51CBAB90C1A5}" sibTransId="{E04BDC36-7EBC-4939-8BAA-331FE81696DB}"/>
    <dgm:cxn modelId="{72B38B0C-CF96-47BA-99D0-9591A8162337}" type="presParOf" srcId="{41CF59BA-CAFE-41DF-AFE4-54BACB9EEA0F}" destId="{AD6232D3-148E-452B-80C1-73C6DBB2C542}" srcOrd="0" destOrd="0" presId="urn:microsoft.com/office/officeart/2005/8/layout/pyramid2"/>
    <dgm:cxn modelId="{594B936A-22EC-4764-8386-10B697C04C38}" type="presParOf" srcId="{41CF59BA-CAFE-41DF-AFE4-54BACB9EEA0F}" destId="{8CA373CE-5AF7-4961-9D04-F7E7593A5F2C}" srcOrd="1" destOrd="0" presId="urn:microsoft.com/office/officeart/2005/8/layout/pyramid2"/>
    <dgm:cxn modelId="{6D3B9612-E87D-4C32-9D43-A7BE92BDAD88}" type="presParOf" srcId="{8CA373CE-5AF7-4961-9D04-F7E7593A5F2C}" destId="{0EEFC1AB-AAAA-416B-84EE-C930FD5108EA}" srcOrd="0" destOrd="0" presId="urn:microsoft.com/office/officeart/2005/8/layout/pyramid2"/>
    <dgm:cxn modelId="{5EBEC2D6-C57C-4CB8-BDCE-86C730C11A80}" type="presParOf" srcId="{8CA373CE-5AF7-4961-9D04-F7E7593A5F2C}" destId="{D6363018-58A4-40D2-BCD3-134E33A63897}" srcOrd="1" destOrd="0" presId="urn:microsoft.com/office/officeart/2005/8/layout/pyramid2"/>
    <dgm:cxn modelId="{86B41639-1BB9-4F5D-B71C-EE419BA0A6BD}" type="presParOf" srcId="{8CA373CE-5AF7-4961-9D04-F7E7593A5F2C}" destId="{8ABC4F32-AE75-4107-A928-D93AC635A7A7}" srcOrd="2" destOrd="0" presId="urn:microsoft.com/office/officeart/2005/8/layout/pyramid2"/>
    <dgm:cxn modelId="{E3D28A44-FE57-42AC-BBE4-7124F895A094}" type="presParOf" srcId="{8CA373CE-5AF7-4961-9D04-F7E7593A5F2C}" destId="{D3C37E80-A531-4C07-9F1F-95541B39F48C}" srcOrd="3" destOrd="0" presId="urn:microsoft.com/office/officeart/2005/8/layout/pyramid2"/>
    <dgm:cxn modelId="{A66F285A-9BBD-42C7-A9BB-17AD8D83E94D}" type="presParOf" srcId="{8CA373CE-5AF7-4961-9D04-F7E7593A5F2C}" destId="{BF6BD394-C2AD-4F86-870B-5AE6C4560920}" srcOrd="4" destOrd="0" presId="urn:microsoft.com/office/officeart/2005/8/layout/pyramid2"/>
    <dgm:cxn modelId="{B81D6A37-9EA5-49AF-A604-6E1551F1D12A}" type="presParOf" srcId="{8CA373CE-5AF7-4961-9D04-F7E7593A5F2C}" destId="{7B7A146D-7153-4F74-A68F-F7AF7A6920D8}" srcOrd="5" destOrd="0" presId="urn:microsoft.com/office/officeart/2005/8/layout/pyramid2"/>
    <dgm:cxn modelId="{38939832-3E09-4235-9FA6-0C95F7CB35BB}" type="presParOf" srcId="{8CA373CE-5AF7-4961-9D04-F7E7593A5F2C}" destId="{417A3718-0521-4A2E-97D2-60E2A35C0EB4}" srcOrd="6" destOrd="0" presId="urn:microsoft.com/office/officeart/2005/8/layout/pyramid2"/>
    <dgm:cxn modelId="{DD0460D1-A103-4487-BE39-A304EE649B07}" type="presParOf" srcId="{8CA373CE-5AF7-4961-9D04-F7E7593A5F2C}" destId="{C68AA502-F7E8-4291-A848-A3B2D28487F9}" srcOrd="7" destOrd="0" presId="urn:microsoft.com/office/officeart/2005/8/layout/pyramid2"/>
    <dgm:cxn modelId="{7F7E271C-C25E-4975-A9D2-6DA065214EE6}" type="presParOf" srcId="{8CA373CE-5AF7-4961-9D04-F7E7593A5F2C}" destId="{BD56225E-93D3-4E06-99C8-C6A51F5F5427}" srcOrd="8" destOrd="0" presId="urn:microsoft.com/office/officeart/2005/8/layout/pyramid2"/>
    <dgm:cxn modelId="{96EEAA60-FDC8-424F-A489-9B6D62DD0152}" type="presParOf" srcId="{8CA373CE-5AF7-4961-9D04-F7E7593A5F2C}" destId="{B0B6F1F6-9C14-4E15-8798-B182BAF81F90}" srcOrd="9" destOrd="0" presId="urn:microsoft.com/office/officeart/2005/8/layout/pyramid2"/>
    <dgm:cxn modelId="{335CC57B-102F-46EE-A5F5-BEBDEE94DE32}" type="presParOf" srcId="{8CA373CE-5AF7-4961-9D04-F7E7593A5F2C}" destId="{AEDECB79-6EEE-422A-A4A8-5E3B52EBF258}" srcOrd="10" destOrd="0" presId="urn:microsoft.com/office/officeart/2005/8/layout/pyramid2"/>
    <dgm:cxn modelId="{458A2B31-ADFB-4619-AA75-B5AAE3080520}" type="presParOf" srcId="{8CA373CE-5AF7-4961-9D04-F7E7593A5F2C}" destId="{E8075CC0-82DD-411D-A777-63E00F025C6E}" srcOrd="11" destOrd="0" presId="urn:microsoft.com/office/officeart/2005/8/layout/pyramid2"/>
    <dgm:cxn modelId="{1255089B-9D3B-4DBC-8DF0-E10B3D607DDB}" type="presParOf" srcId="{8CA373CE-5AF7-4961-9D04-F7E7593A5F2C}" destId="{7BD2FA59-75CB-49B7-AEB7-40426C18B30B}" srcOrd="12" destOrd="0" presId="urn:microsoft.com/office/officeart/2005/8/layout/pyramid2"/>
    <dgm:cxn modelId="{D4652BF1-4014-4F94-8974-5866D9A4A6B4}" type="presParOf" srcId="{8CA373CE-5AF7-4961-9D04-F7E7593A5F2C}" destId="{3267F876-87CF-46DD-AB02-D0800F5591CB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3BD241-2700-4104-931B-36B882C5896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990D5C6-8F34-411B-A5B3-0DB9749F562E}">
      <dgm:prSet phldrT="[Текст]" custT="1"/>
      <dgm:spPr>
        <a:xfrm>
          <a:off x="91829" y="4561086"/>
          <a:ext cx="2117944" cy="13803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С 2011 года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Функционирование в экспериментальном режиме (ВЦП);</a:t>
          </a: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31007AA6-56C8-4376-96A5-6BFDFA5FAC0B}" type="parTrans" cxnId="{5FFCA9AC-F228-469E-8EDD-6E25763C0A9B}">
      <dgm:prSet/>
      <dgm:spPr/>
      <dgm:t>
        <a:bodyPr/>
        <a:lstStyle/>
        <a:p>
          <a:endParaRPr lang="ru-RU"/>
        </a:p>
      </dgm:t>
    </dgm:pt>
    <dgm:pt modelId="{3AF6A492-CED7-40D2-956B-B13512FDDFDE}" type="sibTrans" cxnId="{5FFCA9AC-F228-469E-8EDD-6E25763C0A9B}">
      <dgm:prSet/>
      <dgm:spPr/>
      <dgm:t>
        <a:bodyPr/>
        <a:lstStyle/>
        <a:p>
          <a:endParaRPr lang="ru-RU"/>
        </a:p>
      </dgm:t>
    </dgm:pt>
    <dgm:pt modelId="{138BA739-D3FB-4B57-AD59-05C6DBFDA18A}">
      <dgm:prSet phldrT="[Текст]" custT="1"/>
      <dgm:spPr>
        <a:xfrm>
          <a:off x="1661787" y="3249535"/>
          <a:ext cx="1804353" cy="244186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spcAft>
              <a:spcPct val="35000"/>
            </a:spcAft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2015 год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Официальный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статус региональной информационной системы учета</a:t>
          </a:r>
          <a:endParaRPr lang="ru-RU" sz="1400" b="1" dirty="0">
            <a:solidFill>
              <a:srgbClr val="1C2740"/>
            </a:solidFill>
            <a:latin typeface="Arial"/>
            <a:ea typeface="+mn-ea"/>
            <a:cs typeface="+mn-cs"/>
          </a:endParaRPr>
        </a:p>
      </dgm:t>
    </dgm:pt>
    <dgm:pt modelId="{FFD2E168-0C1C-41F7-91C4-77E001BCA566}" type="parTrans" cxnId="{48B789B8-2A45-47A8-ACFD-D872E2495265}">
      <dgm:prSet/>
      <dgm:spPr/>
      <dgm:t>
        <a:bodyPr/>
        <a:lstStyle/>
        <a:p>
          <a:endParaRPr lang="ru-RU"/>
        </a:p>
      </dgm:t>
    </dgm:pt>
    <dgm:pt modelId="{441A9D4B-661C-4D42-80B3-C19275C83DD9}" type="sibTrans" cxnId="{48B789B8-2A45-47A8-ACFD-D872E2495265}">
      <dgm:prSet/>
      <dgm:spPr/>
      <dgm:t>
        <a:bodyPr/>
        <a:lstStyle/>
        <a:p>
          <a:endParaRPr lang="ru-RU"/>
        </a:p>
      </dgm:t>
    </dgm:pt>
    <dgm:pt modelId="{F695F3FE-A764-4F1F-98CB-3C8705494046}">
      <dgm:prSet phldrT="[Текст]" custT="1"/>
      <dgm:spPr>
        <a:xfrm>
          <a:off x="3067659" y="2439794"/>
          <a:ext cx="2275420" cy="327524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spcAft>
              <a:spcPct val="35000"/>
            </a:spcAft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2016 год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Механизм межведомственного  взаимодействия </a:t>
          </a:r>
        </a:p>
        <a:p>
          <a:pPr>
            <a:spcAft>
              <a:spcPts val="0"/>
            </a:spcAft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по исполнению государственной услуги по МСЭ;</a:t>
          </a:r>
        </a:p>
        <a:p>
          <a:pPr>
            <a:spcAft>
              <a:spcPct val="35000"/>
            </a:spcAft>
          </a:pPr>
          <a:endParaRPr lang="ru-RU" sz="1400" b="1" dirty="0" smtClean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  <a:p>
          <a:pPr>
            <a:spcAft>
              <a:spcPct val="35000"/>
            </a:spcAft>
          </a:pPr>
          <a:endParaRPr lang="ru-RU" sz="1400" b="1" dirty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</dgm:t>
    </dgm:pt>
    <dgm:pt modelId="{A138F165-B324-49B5-B167-56A69C1E2266}" type="parTrans" cxnId="{A3A10215-3D0D-4DEE-9377-57229C6ED1E1}">
      <dgm:prSet/>
      <dgm:spPr/>
      <dgm:t>
        <a:bodyPr/>
        <a:lstStyle/>
        <a:p>
          <a:endParaRPr lang="ru-RU"/>
        </a:p>
      </dgm:t>
    </dgm:pt>
    <dgm:pt modelId="{895694A8-DF7D-4E2A-8E7D-24667298B70C}" type="sibTrans" cxnId="{A3A10215-3D0D-4DEE-9377-57229C6ED1E1}">
      <dgm:prSet/>
      <dgm:spPr/>
      <dgm:t>
        <a:bodyPr/>
        <a:lstStyle/>
        <a:p>
          <a:endParaRPr lang="ru-RU"/>
        </a:p>
      </dgm:t>
    </dgm:pt>
    <dgm:pt modelId="{6D093B52-6650-4143-9B1C-189E2DC200C8}">
      <dgm:prSet custT="1"/>
      <dgm:spPr>
        <a:xfrm>
          <a:off x="4567586" y="1673281"/>
          <a:ext cx="1864905" cy="3904645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400" b="1" u="none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2017-2019 год</a:t>
          </a:r>
        </a:p>
        <a:p>
          <a:r>
            <a:rPr lang="ru-RU" sz="1400" b="1" u="none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Аттестация по защите информации</a:t>
          </a:r>
        </a:p>
        <a:p>
          <a:r>
            <a:rPr lang="ru-RU" sz="1400" b="1" u="none" dirty="0" err="1" smtClean="0">
              <a:solidFill>
                <a:srgbClr val="1C2740"/>
              </a:solidFill>
              <a:latin typeface="Arial"/>
              <a:ea typeface="+mn-ea"/>
              <a:cs typeface="+mn-cs"/>
            </a:rPr>
            <a:t>Госрегистрация</a:t>
          </a:r>
          <a:endParaRPr lang="ru-RU" sz="1400" b="1" u="none" dirty="0" smtClean="0">
            <a:solidFill>
              <a:srgbClr val="1C2740"/>
            </a:solidFill>
            <a:latin typeface="Arial"/>
            <a:ea typeface="+mn-ea"/>
            <a:cs typeface="+mn-cs"/>
          </a:endParaRPr>
        </a:p>
        <a:p>
          <a:endParaRPr lang="ru-RU" sz="2400" u="none" dirty="0" smtClean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  <a:p>
          <a:endParaRPr lang="ru-RU" sz="2400" u="none" dirty="0" smtClean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</dgm:t>
    </dgm:pt>
    <dgm:pt modelId="{AD6E6CC4-5EAF-49ED-B6F3-A5B1B20F644D}" type="parTrans" cxnId="{27453296-1847-47D8-A525-421ED0F06410}">
      <dgm:prSet/>
      <dgm:spPr/>
      <dgm:t>
        <a:bodyPr/>
        <a:lstStyle/>
        <a:p>
          <a:endParaRPr lang="ru-RU"/>
        </a:p>
      </dgm:t>
    </dgm:pt>
    <dgm:pt modelId="{E005E4D0-CA01-44DD-A9DC-87DA680FD65F}" type="sibTrans" cxnId="{27453296-1847-47D8-A525-421ED0F06410}">
      <dgm:prSet/>
      <dgm:spPr/>
      <dgm:t>
        <a:bodyPr/>
        <a:lstStyle/>
        <a:p>
          <a:endParaRPr lang="ru-RU"/>
        </a:p>
      </dgm:t>
    </dgm:pt>
    <dgm:pt modelId="{3E8AD511-7FF4-4B2F-95E3-9366E95FDD66}">
      <dgm:prSet phldrT="[Текст]" custT="1"/>
      <dgm:spPr>
        <a:xfrm>
          <a:off x="6336701" y="800366"/>
          <a:ext cx="2522825" cy="31400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6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2020-2021</a:t>
          </a:r>
        </a:p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4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Поставщик сведений ФРИ</a:t>
          </a:r>
        </a:p>
        <a:p>
          <a:pPr marR="0" eaLnBrk="1" fontAlgn="auto" latinLnBrk="0" hangingPunct="1">
            <a:buClrTx/>
            <a:buSzTx/>
            <a:buFontTx/>
            <a:tabLst/>
            <a:defRPr/>
          </a:pPr>
          <a:r>
            <a:rPr lang="ru-RU" sz="1600" b="1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Инструмент мониторинга доступности образовательной среды, </a:t>
          </a:r>
        </a:p>
        <a:p>
          <a:endParaRPr lang="ru-RU" sz="29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1BFA3008-9EE6-471E-A330-F8F138F9F0B8}" type="parTrans" cxnId="{4E7DFECA-1F94-4C75-8193-A1ED842C0F08}">
      <dgm:prSet/>
      <dgm:spPr/>
      <dgm:t>
        <a:bodyPr/>
        <a:lstStyle/>
        <a:p>
          <a:endParaRPr lang="ru-RU"/>
        </a:p>
      </dgm:t>
    </dgm:pt>
    <dgm:pt modelId="{E1C41332-B1DE-4FD6-B2EB-38F37C9A7144}" type="sibTrans" cxnId="{4E7DFECA-1F94-4C75-8193-A1ED842C0F08}">
      <dgm:prSet/>
      <dgm:spPr/>
      <dgm:t>
        <a:bodyPr/>
        <a:lstStyle/>
        <a:p>
          <a:endParaRPr lang="ru-RU"/>
        </a:p>
      </dgm:t>
    </dgm:pt>
    <dgm:pt modelId="{95B38A74-3B0F-417F-9A0F-578A3F9A7467}">
      <dgm:prSet/>
      <dgm:spPr/>
      <dgm:t>
        <a:bodyPr/>
        <a:lstStyle/>
        <a:p>
          <a:endParaRPr lang="ru-RU"/>
        </a:p>
      </dgm:t>
    </dgm:pt>
    <dgm:pt modelId="{4D6B5140-9796-402A-9DA9-5D7CBE0383D4}" type="parTrans" cxnId="{A3A22C8A-2701-4540-9D4F-287FFD779D0C}">
      <dgm:prSet/>
      <dgm:spPr/>
      <dgm:t>
        <a:bodyPr/>
        <a:lstStyle/>
        <a:p>
          <a:endParaRPr lang="ru-RU"/>
        </a:p>
      </dgm:t>
    </dgm:pt>
    <dgm:pt modelId="{9695F632-05AD-4B47-92D0-8548031B9B43}" type="sibTrans" cxnId="{A3A22C8A-2701-4540-9D4F-287FFD779D0C}">
      <dgm:prSet/>
      <dgm:spPr/>
      <dgm:t>
        <a:bodyPr/>
        <a:lstStyle/>
        <a:p>
          <a:endParaRPr lang="ru-RU"/>
        </a:p>
      </dgm:t>
    </dgm:pt>
    <dgm:pt modelId="{43617BB2-72D5-4C6E-B64A-9F446DC54FDD}" type="pres">
      <dgm:prSet presAssocID="{B83BD241-2700-4104-931B-36B882C5896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2D55FA-5ACA-4D20-BCBB-16D04808216B}" type="pres">
      <dgm:prSet presAssocID="{B83BD241-2700-4104-931B-36B882C58969}" presName="arrow" presStyleLbl="bgShp" presStyleIdx="0" presStyleCnt="1" custScaleX="100000" custScaleY="99367" custLinFactNeighborX="219" custLinFactNeighborY="-4861"/>
      <dgm:spPr>
        <a:xfrm>
          <a:off x="-144059" y="0"/>
          <a:ext cx="9324527" cy="5790939"/>
        </a:xfrm>
        <a:prstGeom prst="swooshArrow">
          <a:avLst>
            <a:gd name="adj1" fmla="val 25000"/>
            <a:gd name="adj2" fmla="val 25000"/>
          </a:avLst>
        </a:prstGeom>
        <a:solidFill>
          <a:srgbClr val="DAEDEF">
            <a:lumMod val="9000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8630225E-F3BF-47D1-A0B6-05E4EDDE3CB3}" type="pres">
      <dgm:prSet presAssocID="{B83BD241-2700-4104-931B-36B882C58969}" presName="arrowDiagram5" presStyleCnt="0"/>
      <dgm:spPr/>
    </dgm:pt>
    <dgm:pt modelId="{0F50E445-48CE-491E-9F61-EB712DCABDCA}" type="pres">
      <dgm:prSet presAssocID="{D990D5C6-8F34-411B-A5B3-0DB9749F562E}" presName="bullet5a" presStyleLbl="node1" presStyleIdx="0" presStyleCnt="5" custScaleX="288808" custScaleY="236160" custLinFactNeighborX="-72030" custLinFactNeighborY="6628"/>
      <dgm:spPr>
        <a:xfrm>
          <a:off x="397044" y="4271123"/>
          <a:ext cx="619389" cy="506478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0EE9AE7-3D4F-42D9-93CB-634CA1C0AB54}" type="pres">
      <dgm:prSet presAssocID="{D990D5C6-8F34-411B-A5B3-0DB9749F562E}" presName="textBox5a" presStyleLbl="revTx" presStyleIdx="0" presStyleCnt="5" custScaleX="173387" custScaleY="99517" custLinFactNeighborX="-26293" custLinFactNeighborY="3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804AC8-F8D0-40AC-B76C-EEA9F8F57E69}" type="pres">
      <dgm:prSet presAssocID="{138BA739-D3FB-4B57-AD59-05C6DBFDA18A}" presName="bullet5b" presStyleLbl="node1" presStyleIdx="1" presStyleCnt="5" custScaleX="225752" custScaleY="196773" custLinFactNeighborX="0" custLinFactNeighborY="-21874"/>
      <dgm:spPr>
        <a:xfrm>
          <a:off x="1703825" y="3051616"/>
          <a:ext cx="757811" cy="660533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7396625-8002-4E89-A19A-F9348390ACA6}" type="pres">
      <dgm:prSet presAssocID="{138BA739-D3FB-4B57-AD59-05C6DBFDA18A}" presName="textBox5b" presStyleLbl="revTx" presStyleIdx="1" presStyleCnt="5" custScaleX="116570" custLinFactNeighborX="-18910" custLinFactNeighborY="-8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D826C1-32D7-4055-BF73-D557DA142A97}" type="pres">
      <dgm:prSet presAssocID="{F695F3FE-A764-4F1F-98CB-3C8705494046}" presName="bullet5c" presStyleLbl="node1" presStyleIdx="2" presStyleCnt="5" custScaleX="228121" custScaleY="157149" custLinFactNeighborX="-23487" custLinFactNeighborY="-37423"/>
      <dgm:spPr>
        <a:xfrm>
          <a:off x="3014971" y="2102752"/>
          <a:ext cx="1021017" cy="703363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01FCAA9-C0F1-408A-B893-16709AA0C82F}" type="pres">
      <dgm:prSet presAssocID="{F695F3FE-A764-4F1F-98CB-3C8705494046}" presName="textBox5c" presStyleLbl="revTx" presStyleIdx="2" presStyleCnt="5" custScaleX="126438" custLinFactNeighborX="-18062" custLinFactNeighborY="-5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B170F8-0349-4D75-B64B-06091757B93F}" type="pres">
      <dgm:prSet presAssocID="{6D093B52-6650-4143-9B1C-189E2DC200C8}" presName="bullet5d" presStyleLbl="node1" presStyleIdx="3" presStyleCnt="5" custScaleX="160468" custScaleY="118362" custLinFactNeighborX="-77034" custLinFactNeighborY="-28403"/>
      <dgm:spPr>
        <a:xfrm>
          <a:off x="4521037" y="1486184"/>
          <a:ext cx="927698" cy="684275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C161629E-AAE8-41B1-8D58-E900E3B6BA11}" type="pres">
      <dgm:prSet presAssocID="{6D093B52-6650-4143-9B1C-189E2DC200C8}" presName="textBox5d" presStyleLbl="revTx" presStyleIdx="3" presStyleCnt="5" custLinFactNeighborX="-46257" custLinFactNeighborY="-8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C7914-0109-4602-825A-2823C95C6863}" type="pres">
      <dgm:prSet presAssocID="{3E8AD511-7FF4-4B2F-95E3-9366E95FDD66}" presName="bullet5e" presStyleLbl="node1" presStyleIdx="4" presStyleCnt="5" custScaleX="139872" custScaleY="109647" custLinFactNeighborX="-69126" custLinFactNeighborY="-38954"/>
      <dgm:spPr>
        <a:xfrm>
          <a:off x="6270758" y="917088"/>
          <a:ext cx="1030349" cy="807701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8EDD61DE-3F85-432D-8F90-F13020AAA0E9}" type="pres">
      <dgm:prSet presAssocID="{3E8AD511-7FF4-4B2F-95E3-9366E95FDD66}" presName="textBox5e" presStyleLbl="revTx" presStyleIdx="4" presStyleCnt="5" custScaleX="135279" custScaleY="73207" custLinFactNeighborX="-33754" custLinFactNeighborY="-32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7DFECA-1F94-4C75-8193-A1ED842C0F08}" srcId="{B83BD241-2700-4104-931B-36B882C58969}" destId="{3E8AD511-7FF4-4B2F-95E3-9366E95FDD66}" srcOrd="4" destOrd="0" parTransId="{1BFA3008-9EE6-471E-A330-F8F138F9F0B8}" sibTransId="{E1C41332-B1DE-4FD6-B2EB-38F37C9A7144}"/>
    <dgm:cxn modelId="{A3A10215-3D0D-4DEE-9377-57229C6ED1E1}" srcId="{B83BD241-2700-4104-931B-36B882C58969}" destId="{F695F3FE-A764-4F1F-98CB-3C8705494046}" srcOrd="2" destOrd="0" parTransId="{A138F165-B324-49B5-B167-56A69C1E2266}" sibTransId="{895694A8-DF7D-4E2A-8E7D-24667298B70C}"/>
    <dgm:cxn modelId="{D44C7C62-DE95-42F5-8E18-47A15AE71630}" type="presOf" srcId="{138BA739-D3FB-4B57-AD59-05C6DBFDA18A}" destId="{67396625-8002-4E89-A19A-F9348390ACA6}" srcOrd="0" destOrd="0" presId="urn:microsoft.com/office/officeart/2005/8/layout/arrow2"/>
    <dgm:cxn modelId="{1EB0DF76-8DEB-4BD9-B6DD-62F63B9C7C85}" type="presOf" srcId="{6D093B52-6650-4143-9B1C-189E2DC200C8}" destId="{C161629E-AAE8-41B1-8D58-E900E3B6BA11}" srcOrd="0" destOrd="0" presId="urn:microsoft.com/office/officeart/2005/8/layout/arrow2"/>
    <dgm:cxn modelId="{A26AD087-4D85-49F2-83E1-0F0099DC8268}" type="presOf" srcId="{B83BD241-2700-4104-931B-36B882C58969}" destId="{43617BB2-72D5-4C6E-B64A-9F446DC54FDD}" srcOrd="0" destOrd="0" presId="urn:microsoft.com/office/officeart/2005/8/layout/arrow2"/>
    <dgm:cxn modelId="{27453296-1847-47D8-A525-421ED0F06410}" srcId="{B83BD241-2700-4104-931B-36B882C58969}" destId="{6D093B52-6650-4143-9B1C-189E2DC200C8}" srcOrd="3" destOrd="0" parTransId="{AD6E6CC4-5EAF-49ED-B6F3-A5B1B20F644D}" sibTransId="{E005E4D0-CA01-44DD-A9DC-87DA680FD65F}"/>
    <dgm:cxn modelId="{A1014390-F0F9-43A4-8FBF-EB9C55247433}" type="presOf" srcId="{D990D5C6-8F34-411B-A5B3-0DB9749F562E}" destId="{F0EE9AE7-3D4F-42D9-93CB-634CA1C0AB54}" srcOrd="0" destOrd="0" presId="urn:microsoft.com/office/officeart/2005/8/layout/arrow2"/>
    <dgm:cxn modelId="{32A3C199-8055-4D19-98CA-26F54576E66E}" type="presOf" srcId="{F695F3FE-A764-4F1F-98CB-3C8705494046}" destId="{D01FCAA9-C0F1-408A-B893-16709AA0C82F}" srcOrd="0" destOrd="0" presId="urn:microsoft.com/office/officeart/2005/8/layout/arrow2"/>
    <dgm:cxn modelId="{48B789B8-2A45-47A8-ACFD-D872E2495265}" srcId="{B83BD241-2700-4104-931B-36B882C58969}" destId="{138BA739-D3FB-4B57-AD59-05C6DBFDA18A}" srcOrd="1" destOrd="0" parTransId="{FFD2E168-0C1C-41F7-91C4-77E001BCA566}" sibTransId="{441A9D4B-661C-4D42-80B3-C19275C83DD9}"/>
    <dgm:cxn modelId="{1C1173C6-1764-4834-B1D0-377BE3A46F46}" type="presOf" srcId="{3E8AD511-7FF4-4B2F-95E3-9366E95FDD66}" destId="{8EDD61DE-3F85-432D-8F90-F13020AAA0E9}" srcOrd="0" destOrd="0" presId="urn:microsoft.com/office/officeart/2005/8/layout/arrow2"/>
    <dgm:cxn modelId="{A3A22C8A-2701-4540-9D4F-287FFD779D0C}" srcId="{B83BD241-2700-4104-931B-36B882C58969}" destId="{95B38A74-3B0F-417F-9A0F-578A3F9A7467}" srcOrd="5" destOrd="0" parTransId="{4D6B5140-9796-402A-9DA9-5D7CBE0383D4}" sibTransId="{9695F632-05AD-4B47-92D0-8548031B9B43}"/>
    <dgm:cxn modelId="{5FFCA9AC-F228-469E-8EDD-6E25763C0A9B}" srcId="{B83BD241-2700-4104-931B-36B882C58969}" destId="{D990D5C6-8F34-411B-A5B3-0DB9749F562E}" srcOrd="0" destOrd="0" parTransId="{31007AA6-56C8-4376-96A5-6BFDFA5FAC0B}" sibTransId="{3AF6A492-CED7-40D2-956B-B13512FDDFDE}"/>
    <dgm:cxn modelId="{78B0DFC9-E32E-4E06-96F0-A63E360ACAE0}" type="presParOf" srcId="{43617BB2-72D5-4C6E-B64A-9F446DC54FDD}" destId="{FB2D55FA-5ACA-4D20-BCBB-16D04808216B}" srcOrd="0" destOrd="0" presId="urn:microsoft.com/office/officeart/2005/8/layout/arrow2"/>
    <dgm:cxn modelId="{1DD269ED-6FFC-4B8B-9049-A86F47EBA196}" type="presParOf" srcId="{43617BB2-72D5-4C6E-B64A-9F446DC54FDD}" destId="{8630225E-F3BF-47D1-A0B6-05E4EDDE3CB3}" srcOrd="1" destOrd="0" presId="urn:microsoft.com/office/officeart/2005/8/layout/arrow2"/>
    <dgm:cxn modelId="{485940A0-B42A-4C11-808A-BEE174639EBE}" type="presParOf" srcId="{8630225E-F3BF-47D1-A0B6-05E4EDDE3CB3}" destId="{0F50E445-48CE-491E-9F61-EB712DCABDCA}" srcOrd="0" destOrd="0" presId="urn:microsoft.com/office/officeart/2005/8/layout/arrow2"/>
    <dgm:cxn modelId="{24976792-BAB2-4C73-982E-D722F929B835}" type="presParOf" srcId="{8630225E-F3BF-47D1-A0B6-05E4EDDE3CB3}" destId="{F0EE9AE7-3D4F-42D9-93CB-634CA1C0AB54}" srcOrd="1" destOrd="0" presId="urn:microsoft.com/office/officeart/2005/8/layout/arrow2"/>
    <dgm:cxn modelId="{C01FCD75-809F-43CD-BCDB-54024C0C87E7}" type="presParOf" srcId="{8630225E-F3BF-47D1-A0B6-05E4EDDE3CB3}" destId="{04804AC8-F8D0-40AC-B76C-EEA9F8F57E69}" srcOrd="2" destOrd="0" presId="urn:microsoft.com/office/officeart/2005/8/layout/arrow2"/>
    <dgm:cxn modelId="{FDBD4283-AF08-46F2-ADD4-AFBDAAEFBD3A}" type="presParOf" srcId="{8630225E-F3BF-47D1-A0B6-05E4EDDE3CB3}" destId="{67396625-8002-4E89-A19A-F9348390ACA6}" srcOrd="3" destOrd="0" presId="urn:microsoft.com/office/officeart/2005/8/layout/arrow2"/>
    <dgm:cxn modelId="{9ED7774A-F63F-405E-AD2C-DF362A1039C3}" type="presParOf" srcId="{8630225E-F3BF-47D1-A0B6-05E4EDDE3CB3}" destId="{B1D826C1-32D7-4055-BF73-D557DA142A97}" srcOrd="4" destOrd="0" presId="urn:microsoft.com/office/officeart/2005/8/layout/arrow2"/>
    <dgm:cxn modelId="{0060B0BF-EAE0-45B4-8452-967D3000AFFF}" type="presParOf" srcId="{8630225E-F3BF-47D1-A0B6-05E4EDDE3CB3}" destId="{D01FCAA9-C0F1-408A-B893-16709AA0C82F}" srcOrd="5" destOrd="0" presId="urn:microsoft.com/office/officeart/2005/8/layout/arrow2"/>
    <dgm:cxn modelId="{62391AD7-AF03-49AC-BABB-B786A7A6BEE8}" type="presParOf" srcId="{8630225E-F3BF-47D1-A0B6-05E4EDDE3CB3}" destId="{89B170F8-0349-4D75-B64B-06091757B93F}" srcOrd="6" destOrd="0" presId="urn:microsoft.com/office/officeart/2005/8/layout/arrow2"/>
    <dgm:cxn modelId="{E66423E9-6639-4D5C-8B48-2DBD5FCB91D2}" type="presParOf" srcId="{8630225E-F3BF-47D1-A0B6-05E4EDDE3CB3}" destId="{C161629E-AAE8-41B1-8D58-E900E3B6BA11}" srcOrd="7" destOrd="0" presId="urn:microsoft.com/office/officeart/2005/8/layout/arrow2"/>
    <dgm:cxn modelId="{E6543517-C416-4A3D-B5B8-E2446A355A45}" type="presParOf" srcId="{8630225E-F3BF-47D1-A0B6-05E4EDDE3CB3}" destId="{411C7914-0109-4602-825A-2823C95C6863}" srcOrd="8" destOrd="0" presId="urn:microsoft.com/office/officeart/2005/8/layout/arrow2"/>
    <dgm:cxn modelId="{6205B4A0-8C7D-4B12-8F07-DECD45CE5866}" type="presParOf" srcId="{8630225E-F3BF-47D1-A0B6-05E4EDDE3CB3}" destId="{8EDD61DE-3F85-432D-8F90-F13020AAA0E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D6D673-E390-41C2-AFB9-72C3622EBF98}" type="doc">
      <dgm:prSet loTypeId="urn:microsoft.com/office/officeart/2005/8/layout/target3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A8DF0C2-08F5-4F53-AD3F-0636F7F1B576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Дети, в </a:t>
          </a:r>
          <a:r>
            <a:rPr lang="ru-RU" sz="2000" b="1" dirty="0" err="1" smtClean="0">
              <a:solidFill>
                <a:srgbClr val="002060"/>
              </a:solidFill>
            </a:rPr>
            <a:t>т.ч</a:t>
          </a:r>
          <a:r>
            <a:rPr lang="ru-RU" sz="2000" b="1" dirty="0" smtClean="0">
              <a:solidFill>
                <a:srgbClr val="002060"/>
              </a:solidFill>
            </a:rPr>
            <a:t>. с ОВЗ 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дети-инвалиды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ИПРА</a:t>
          </a:r>
        </a:p>
        <a:p>
          <a:pPr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/>
        </a:p>
      </dgm:t>
    </dgm:pt>
    <dgm:pt modelId="{934F6903-47A1-4427-A86B-59CD19FEDE2A}" type="parTrans" cxnId="{CF4BB377-A9CC-4779-B54D-70AEC27481F7}">
      <dgm:prSet/>
      <dgm:spPr/>
      <dgm:t>
        <a:bodyPr/>
        <a:lstStyle/>
        <a:p>
          <a:endParaRPr lang="ru-RU"/>
        </a:p>
      </dgm:t>
    </dgm:pt>
    <dgm:pt modelId="{D5ED319D-A3BD-4777-A940-6EED16FF3A5A}" type="sibTrans" cxnId="{CF4BB377-A9CC-4779-B54D-70AEC27481F7}">
      <dgm:prSet/>
      <dgm:spPr/>
      <dgm:t>
        <a:bodyPr/>
        <a:lstStyle/>
        <a:p>
          <a:endParaRPr lang="ru-RU"/>
        </a:p>
      </dgm:t>
    </dgm:pt>
    <dgm:pt modelId="{77647616-6DC0-4F80-9EA7-5134448F0F0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25000"/>
                </a:schemeClr>
              </a:solidFill>
            </a:rPr>
            <a:t>более 40 000</a:t>
          </a:r>
          <a:endParaRPr lang="ru-RU" sz="2400" dirty="0">
            <a:solidFill>
              <a:schemeClr val="accent5">
                <a:lumMod val="25000"/>
              </a:schemeClr>
            </a:solidFill>
          </a:endParaRPr>
        </a:p>
      </dgm:t>
    </dgm:pt>
    <dgm:pt modelId="{DF1EDE01-3D00-4C8B-B0CA-A12B82AF4248}" type="parTrans" cxnId="{5E1F546E-7C44-46C3-A528-C7AD4A667F69}">
      <dgm:prSet/>
      <dgm:spPr/>
      <dgm:t>
        <a:bodyPr/>
        <a:lstStyle/>
        <a:p>
          <a:endParaRPr lang="ru-RU"/>
        </a:p>
      </dgm:t>
    </dgm:pt>
    <dgm:pt modelId="{172CE4B7-2A90-435A-91B0-5CDE1B26EBF8}" type="sibTrans" cxnId="{5E1F546E-7C44-46C3-A528-C7AD4A667F69}">
      <dgm:prSet/>
      <dgm:spPr/>
      <dgm:t>
        <a:bodyPr/>
        <a:lstStyle/>
        <a:p>
          <a:endParaRPr lang="ru-RU"/>
        </a:p>
      </dgm:t>
    </dgm:pt>
    <dgm:pt modelId="{77A604CD-782D-4CCF-B624-A39DA9E7856A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25000"/>
                </a:schemeClr>
              </a:solidFill>
            </a:rPr>
            <a:t>Более 4000</a:t>
          </a:r>
          <a:endParaRPr lang="ru-RU" sz="2400" b="1" dirty="0">
            <a:solidFill>
              <a:schemeClr val="accent5">
                <a:lumMod val="25000"/>
              </a:schemeClr>
            </a:solidFill>
          </a:endParaRPr>
        </a:p>
      </dgm:t>
    </dgm:pt>
    <dgm:pt modelId="{A6BCB128-7BAD-418D-80EB-6A8053F8ED4E}" type="parTrans" cxnId="{08CF4810-B099-4C88-8F2A-49CD88271179}">
      <dgm:prSet/>
      <dgm:spPr/>
      <dgm:t>
        <a:bodyPr/>
        <a:lstStyle/>
        <a:p>
          <a:endParaRPr lang="ru-RU"/>
        </a:p>
      </dgm:t>
    </dgm:pt>
    <dgm:pt modelId="{74FE7CD8-FAB4-4225-A643-71DE5E41A169}" type="sibTrans" cxnId="{08CF4810-B099-4C88-8F2A-49CD88271179}">
      <dgm:prSet/>
      <dgm:spPr/>
      <dgm:t>
        <a:bodyPr/>
        <a:lstStyle/>
        <a:p>
          <a:endParaRPr lang="ru-RU"/>
        </a:p>
      </dgm:t>
    </dgm:pt>
    <dgm:pt modelId="{345FB3BC-93FD-46FD-9B77-8DD60D70BE60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rgbClr val="002060"/>
              </a:solidFill>
            </a:rPr>
            <a:t>Муниципальные управления образования, Психолого-медико-педагогические комиссии</a:t>
          </a:r>
        </a:p>
      </dgm:t>
    </dgm:pt>
    <dgm:pt modelId="{7E9005EF-FD8E-4E30-8ABE-DA88500C3199}" type="parTrans" cxnId="{5AD2C90A-62AD-4C19-894E-DA1C3182AD79}">
      <dgm:prSet/>
      <dgm:spPr/>
      <dgm:t>
        <a:bodyPr/>
        <a:lstStyle/>
        <a:p>
          <a:endParaRPr lang="ru-RU"/>
        </a:p>
      </dgm:t>
    </dgm:pt>
    <dgm:pt modelId="{00BE6BBB-C9A6-4CF8-B926-1F38EA1C9BE6}" type="sibTrans" cxnId="{5AD2C90A-62AD-4C19-894E-DA1C3182AD79}">
      <dgm:prSet/>
      <dgm:spPr/>
      <dgm:t>
        <a:bodyPr/>
        <a:lstStyle/>
        <a:p>
          <a:endParaRPr lang="ru-RU"/>
        </a:p>
      </dgm:t>
    </dgm:pt>
    <dgm:pt modelId="{EE8B8BFD-EFD4-4497-935F-D3A7330CA4E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25000"/>
                </a:schemeClr>
              </a:solidFill>
            </a:rPr>
            <a:t>Более 2000 </a:t>
          </a:r>
          <a:endParaRPr lang="ru-RU" sz="2400" b="1" dirty="0">
            <a:solidFill>
              <a:schemeClr val="accent5">
                <a:lumMod val="25000"/>
              </a:schemeClr>
            </a:solidFill>
          </a:endParaRPr>
        </a:p>
      </dgm:t>
    </dgm:pt>
    <dgm:pt modelId="{2A55884A-BEA8-4CB7-971B-85C9A4800F55}" type="sibTrans" cxnId="{F140CF41-B1F1-4C87-9B4D-C070DE2A7A02}">
      <dgm:prSet/>
      <dgm:spPr/>
      <dgm:t>
        <a:bodyPr/>
        <a:lstStyle/>
        <a:p>
          <a:endParaRPr lang="ru-RU"/>
        </a:p>
      </dgm:t>
    </dgm:pt>
    <dgm:pt modelId="{E5D6ED0D-163C-484A-9792-C35D4FA39185}" type="parTrans" cxnId="{F140CF41-B1F1-4C87-9B4D-C070DE2A7A02}">
      <dgm:prSet/>
      <dgm:spPr/>
      <dgm:t>
        <a:bodyPr/>
        <a:lstStyle/>
        <a:p>
          <a:endParaRPr lang="ru-RU"/>
        </a:p>
      </dgm:t>
    </dgm:pt>
    <dgm:pt modelId="{8D6E3E43-E91A-4489-BE32-F6031C1A7502}">
      <dgm:prSet phldrT="[Текст]"/>
      <dgm:spPr/>
      <dgm:t>
        <a:bodyPr/>
        <a:lstStyle/>
        <a:p>
          <a:endParaRPr lang="ru-RU" sz="2600" dirty="0"/>
        </a:p>
      </dgm:t>
    </dgm:pt>
    <dgm:pt modelId="{A166A4C8-2B8E-42A5-A70B-AC89633AFE71}" type="sibTrans" cxnId="{6D9C10D2-192B-45F8-9813-C1465DE06022}">
      <dgm:prSet/>
      <dgm:spPr/>
      <dgm:t>
        <a:bodyPr/>
        <a:lstStyle/>
        <a:p>
          <a:endParaRPr lang="ru-RU"/>
        </a:p>
      </dgm:t>
    </dgm:pt>
    <dgm:pt modelId="{2C9896A1-F859-424F-9500-A42A2DC130E8}" type="parTrans" cxnId="{6D9C10D2-192B-45F8-9813-C1465DE06022}">
      <dgm:prSet/>
      <dgm:spPr/>
      <dgm:t>
        <a:bodyPr/>
        <a:lstStyle/>
        <a:p>
          <a:endParaRPr lang="ru-RU"/>
        </a:p>
      </dgm:t>
    </dgm:pt>
    <dgm:pt modelId="{673FD66C-D757-4BB5-A1C8-BB85C41A17BE}">
      <dgm:prSet phldrT="[Текст]" custT="1"/>
      <dgm:spPr/>
      <dgm:t>
        <a:bodyPr/>
        <a:lstStyle/>
        <a:p>
          <a:pPr marL="0" marR="0" indent="0" algn="l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b="1" u="none" dirty="0" smtClean="0">
              <a:solidFill>
                <a:srgbClr val="002060"/>
              </a:solidFill>
            </a:rPr>
            <a:t>Образовательные организации  </a:t>
          </a:r>
          <a:r>
            <a:rPr lang="ru-RU" sz="1600" b="1" u="none" dirty="0" smtClean="0">
              <a:solidFill>
                <a:srgbClr val="002060"/>
              </a:solidFill>
            </a:rPr>
            <a:t>ДОО, школы, СПО, ВО, доп. образование</a:t>
          </a:r>
          <a:endParaRPr lang="ru-RU" sz="1600" u="none" dirty="0" smtClean="0"/>
        </a:p>
        <a:p>
          <a:pPr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dirty="0"/>
        </a:p>
      </dgm:t>
    </dgm:pt>
    <dgm:pt modelId="{18C6F738-C44A-419D-8E77-BFB14FC09F96}" type="sibTrans" cxnId="{18CA1128-8856-4930-A338-52ECBBC1EDFE}">
      <dgm:prSet/>
      <dgm:spPr/>
      <dgm:t>
        <a:bodyPr/>
        <a:lstStyle/>
        <a:p>
          <a:endParaRPr lang="ru-RU"/>
        </a:p>
      </dgm:t>
    </dgm:pt>
    <dgm:pt modelId="{9C2AD519-C56C-4726-92BF-29343B54F136}" type="parTrans" cxnId="{18CA1128-8856-4930-A338-52ECBBC1EDFE}">
      <dgm:prSet/>
      <dgm:spPr/>
      <dgm:t>
        <a:bodyPr/>
        <a:lstStyle/>
        <a:p>
          <a:endParaRPr lang="ru-RU"/>
        </a:p>
      </dgm:t>
    </dgm:pt>
    <dgm:pt modelId="{249F196A-EF8B-4747-886A-B3EA4802D6D0}">
      <dgm:prSet phldrT="[Текст]" custT="1"/>
      <dgm:spPr/>
      <dgm:t>
        <a:bodyPr/>
        <a:lstStyle/>
        <a:p>
          <a:pPr marL="0" marR="0" indent="0" algn="l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dirty="0" smtClean="0">
            <a:solidFill>
              <a:srgbClr val="002060"/>
            </a:solidFill>
          </a:endParaRPr>
        </a:p>
        <a:p>
          <a:pPr marL="0" marR="0" indent="0" algn="l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Специалисты ППМС сопровождения</a:t>
          </a:r>
        </a:p>
        <a:p>
          <a:pPr marL="0" marR="0" indent="0" algn="l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002060"/>
              </a:solidFill>
            </a:rPr>
            <a:t>педагоги</a:t>
          </a:r>
          <a:endParaRPr lang="ru-RU" sz="2000" dirty="0" smtClean="0"/>
        </a:p>
        <a:p>
          <a:pPr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1E247CDB-F1FF-40B8-B6CB-0FD19B292D8B}" type="sibTrans" cxnId="{534DB8BE-AC99-4FF2-BFB7-879A7E8B81DC}">
      <dgm:prSet/>
      <dgm:spPr/>
      <dgm:t>
        <a:bodyPr/>
        <a:lstStyle/>
        <a:p>
          <a:endParaRPr lang="ru-RU"/>
        </a:p>
      </dgm:t>
    </dgm:pt>
    <dgm:pt modelId="{090FDF7A-A3F5-4959-B77E-699614096E7E}" type="parTrans" cxnId="{534DB8BE-AC99-4FF2-BFB7-879A7E8B81DC}">
      <dgm:prSet/>
      <dgm:spPr/>
      <dgm:t>
        <a:bodyPr/>
        <a:lstStyle/>
        <a:p>
          <a:endParaRPr lang="ru-RU"/>
        </a:p>
      </dgm:t>
    </dgm:pt>
    <dgm:pt modelId="{2526256C-8AC8-4C0A-98A2-559F86E24C90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25000"/>
                </a:schemeClr>
              </a:solidFill>
            </a:rPr>
            <a:t>более 10 тыс.</a:t>
          </a:r>
          <a:endParaRPr lang="ru-RU" sz="2400" b="1" dirty="0">
            <a:solidFill>
              <a:schemeClr val="accent5">
                <a:lumMod val="25000"/>
              </a:schemeClr>
            </a:solidFill>
          </a:endParaRPr>
        </a:p>
      </dgm:t>
    </dgm:pt>
    <dgm:pt modelId="{44F5D588-1F1C-4EAC-AB90-B252E3087FA1}" type="parTrans" cxnId="{612BE7F7-6B12-400D-83CC-4B4FF352F6D8}">
      <dgm:prSet/>
      <dgm:spPr/>
      <dgm:t>
        <a:bodyPr/>
        <a:lstStyle/>
        <a:p>
          <a:endParaRPr lang="ru-RU"/>
        </a:p>
      </dgm:t>
    </dgm:pt>
    <dgm:pt modelId="{881936C5-EA65-4650-B642-3AAD323CCD98}" type="sibTrans" cxnId="{612BE7F7-6B12-400D-83CC-4B4FF352F6D8}">
      <dgm:prSet/>
      <dgm:spPr/>
      <dgm:t>
        <a:bodyPr/>
        <a:lstStyle/>
        <a:p>
          <a:endParaRPr lang="ru-RU"/>
        </a:p>
      </dgm:t>
    </dgm:pt>
    <dgm:pt modelId="{EF173147-2AFC-4FC0-9ABB-E479DCACE5C1}" type="pres">
      <dgm:prSet presAssocID="{79D6D673-E390-41C2-AFB9-72C3622EBF9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36E773-A307-40F9-A5FA-46C73E104227}" type="pres">
      <dgm:prSet presAssocID="{8A8DF0C2-08F5-4F53-AD3F-0636F7F1B576}" presName="circle1" presStyleLbl="node1" presStyleIdx="0" presStyleCnt="4"/>
      <dgm:spPr/>
    </dgm:pt>
    <dgm:pt modelId="{8B736916-DDD1-4865-928E-78D7B8918C7D}" type="pres">
      <dgm:prSet presAssocID="{8A8DF0C2-08F5-4F53-AD3F-0636F7F1B576}" presName="space" presStyleCnt="0"/>
      <dgm:spPr/>
    </dgm:pt>
    <dgm:pt modelId="{3C7101CA-0297-4CBD-BECC-F835B5C3F022}" type="pres">
      <dgm:prSet presAssocID="{8A8DF0C2-08F5-4F53-AD3F-0636F7F1B576}" presName="rect1" presStyleLbl="alignAcc1" presStyleIdx="0" presStyleCnt="4"/>
      <dgm:spPr/>
      <dgm:t>
        <a:bodyPr/>
        <a:lstStyle/>
        <a:p>
          <a:endParaRPr lang="ru-RU"/>
        </a:p>
      </dgm:t>
    </dgm:pt>
    <dgm:pt modelId="{7D191012-1E57-4D5D-A77D-1D3014594BCE}" type="pres">
      <dgm:prSet presAssocID="{249F196A-EF8B-4747-886A-B3EA4802D6D0}" presName="vertSpace2" presStyleLbl="node1" presStyleIdx="0" presStyleCnt="4"/>
      <dgm:spPr/>
    </dgm:pt>
    <dgm:pt modelId="{FCD9251B-5C65-4745-919A-BDE9A25C00D2}" type="pres">
      <dgm:prSet presAssocID="{249F196A-EF8B-4747-886A-B3EA4802D6D0}" presName="circle2" presStyleLbl="node1" presStyleIdx="1" presStyleCnt="4"/>
      <dgm:spPr/>
    </dgm:pt>
    <dgm:pt modelId="{170DF226-0EBA-43A2-8ADE-BE6B32270282}" type="pres">
      <dgm:prSet presAssocID="{249F196A-EF8B-4747-886A-B3EA4802D6D0}" presName="rect2" presStyleLbl="alignAcc1" presStyleIdx="1" presStyleCnt="4" custLinFactNeighborX="-552" custLinFactNeighborY="-481"/>
      <dgm:spPr/>
      <dgm:t>
        <a:bodyPr/>
        <a:lstStyle/>
        <a:p>
          <a:endParaRPr lang="ru-RU"/>
        </a:p>
      </dgm:t>
    </dgm:pt>
    <dgm:pt modelId="{268A4BFC-279C-4677-9BE1-6D9B159558FA}" type="pres">
      <dgm:prSet presAssocID="{673FD66C-D757-4BB5-A1C8-BB85C41A17BE}" presName="vertSpace3" presStyleLbl="node1" presStyleIdx="1" presStyleCnt="4"/>
      <dgm:spPr/>
    </dgm:pt>
    <dgm:pt modelId="{0BD6550D-A37A-43AD-9A3F-31EFBF62BAE5}" type="pres">
      <dgm:prSet presAssocID="{673FD66C-D757-4BB5-A1C8-BB85C41A17BE}" presName="circle3" presStyleLbl="node1" presStyleIdx="2" presStyleCnt="4"/>
      <dgm:spPr/>
    </dgm:pt>
    <dgm:pt modelId="{197317D5-0AB2-47B0-90B1-F0D39B9E942A}" type="pres">
      <dgm:prSet presAssocID="{673FD66C-D757-4BB5-A1C8-BB85C41A17BE}" presName="rect3" presStyleLbl="alignAcc1" presStyleIdx="2" presStyleCnt="4" custLinFactNeighborX="-829" custLinFactNeighborY="1650"/>
      <dgm:spPr/>
      <dgm:t>
        <a:bodyPr/>
        <a:lstStyle/>
        <a:p>
          <a:endParaRPr lang="ru-RU"/>
        </a:p>
      </dgm:t>
    </dgm:pt>
    <dgm:pt modelId="{AF7DA697-0B61-482A-A511-E413CD575368}" type="pres">
      <dgm:prSet presAssocID="{345FB3BC-93FD-46FD-9B77-8DD60D70BE60}" presName="vertSpace4" presStyleLbl="node1" presStyleIdx="2" presStyleCnt="4"/>
      <dgm:spPr/>
    </dgm:pt>
    <dgm:pt modelId="{4359DEEA-8C26-4F6C-81DF-D0CD246D3EB8}" type="pres">
      <dgm:prSet presAssocID="{345FB3BC-93FD-46FD-9B77-8DD60D70BE60}" presName="circle4" presStyleLbl="node1" presStyleIdx="3" presStyleCnt="4"/>
      <dgm:spPr/>
    </dgm:pt>
    <dgm:pt modelId="{8389257F-33AF-4076-AF28-D2232575C69F}" type="pres">
      <dgm:prSet presAssocID="{345FB3BC-93FD-46FD-9B77-8DD60D70BE60}" presName="rect4" presStyleLbl="alignAcc1" presStyleIdx="3" presStyleCnt="4" custScaleY="98589"/>
      <dgm:spPr/>
      <dgm:t>
        <a:bodyPr/>
        <a:lstStyle/>
        <a:p>
          <a:endParaRPr lang="ru-RU"/>
        </a:p>
      </dgm:t>
    </dgm:pt>
    <dgm:pt modelId="{A9035BE3-8AAF-474A-BB37-CB704447326F}" type="pres">
      <dgm:prSet presAssocID="{8A8DF0C2-08F5-4F53-AD3F-0636F7F1B576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F30AA-97E6-48CE-AF4E-C0AC3E0034CF}" type="pres">
      <dgm:prSet presAssocID="{8A8DF0C2-08F5-4F53-AD3F-0636F7F1B576}" presName="rect1ChTx" presStyleLbl="alignAcc1" presStyleIdx="3" presStyleCnt="4" custScale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75E52C-6B17-47A8-A5D8-E781C8A6DF72}" type="pres">
      <dgm:prSet presAssocID="{249F196A-EF8B-4747-886A-B3EA4802D6D0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28DC2-EE9A-44A6-941A-6F6FA99AA773}" type="pres">
      <dgm:prSet presAssocID="{249F196A-EF8B-4747-886A-B3EA4802D6D0}" presName="rect2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07F82-B6A9-45E0-B719-2C3F848FF216}" type="pres">
      <dgm:prSet presAssocID="{673FD66C-D757-4BB5-A1C8-BB85C41A17BE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65AB6-2FBA-4C67-9064-CBD4C6630CC0}" type="pres">
      <dgm:prSet presAssocID="{673FD66C-D757-4BB5-A1C8-BB85C41A17BE}" presName="rect3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72354F-9A28-476E-BDEB-9C0CFE7D65C4}" type="pres">
      <dgm:prSet presAssocID="{345FB3BC-93FD-46FD-9B77-8DD60D70BE60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2F240-2F59-4110-A6F6-ADBFC44B82A1}" type="pres">
      <dgm:prSet presAssocID="{345FB3BC-93FD-46FD-9B77-8DD60D70BE60}" presName="rect4ChTx" presStyleLbl="alignAcc1" presStyleIdx="3" presStyleCnt="4">
        <dgm:presLayoutVars>
          <dgm:bulletEnabled val="1"/>
        </dgm:presLayoutVars>
      </dgm:prSet>
      <dgm:spPr/>
    </dgm:pt>
  </dgm:ptLst>
  <dgm:cxnLst>
    <dgm:cxn modelId="{18CA1128-8856-4930-A338-52ECBBC1EDFE}" srcId="{79D6D673-E390-41C2-AFB9-72C3622EBF98}" destId="{673FD66C-D757-4BB5-A1C8-BB85C41A17BE}" srcOrd="2" destOrd="0" parTransId="{9C2AD519-C56C-4726-92BF-29343B54F136}" sibTransId="{18C6F738-C44A-419D-8E77-BFB14FC09F96}"/>
    <dgm:cxn modelId="{F2F5DA44-0042-42E8-B393-11D75AC613DE}" type="presOf" srcId="{77A604CD-782D-4CCF-B624-A39DA9E7856A}" destId="{EE428DC2-EE9A-44A6-941A-6F6FA99AA773}" srcOrd="0" destOrd="0" presId="urn:microsoft.com/office/officeart/2005/8/layout/target3"/>
    <dgm:cxn modelId="{08CF4810-B099-4C88-8F2A-49CD88271179}" srcId="{249F196A-EF8B-4747-886A-B3EA4802D6D0}" destId="{77A604CD-782D-4CCF-B624-A39DA9E7856A}" srcOrd="0" destOrd="0" parTransId="{A6BCB128-7BAD-418D-80EB-6A8053F8ED4E}" sibTransId="{74FE7CD8-FAB4-4225-A643-71DE5E41A169}"/>
    <dgm:cxn modelId="{AE52554A-7B4B-4BC2-B0D6-0FCECF8FF67C}" type="presOf" srcId="{8A8DF0C2-08F5-4F53-AD3F-0636F7F1B576}" destId="{A9035BE3-8AAF-474A-BB37-CB704447326F}" srcOrd="1" destOrd="0" presId="urn:microsoft.com/office/officeart/2005/8/layout/target3"/>
    <dgm:cxn modelId="{534DB8BE-AC99-4FF2-BFB7-879A7E8B81DC}" srcId="{79D6D673-E390-41C2-AFB9-72C3622EBF98}" destId="{249F196A-EF8B-4747-886A-B3EA4802D6D0}" srcOrd="1" destOrd="0" parTransId="{090FDF7A-A3F5-4959-B77E-699614096E7E}" sibTransId="{1E247CDB-F1FF-40B8-B6CB-0FD19B292D8B}"/>
    <dgm:cxn modelId="{5AD2C90A-62AD-4C19-894E-DA1C3182AD79}" srcId="{79D6D673-E390-41C2-AFB9-72C3622EBF98}" destId="{345FB3BC-93FD-46FD-9B77-8DD60D70BE60}" srcOrd="3" destOrd="0" parTransId="{7E9005EF-FD8E-4E30-8ABE-DA88500C3199}" sibTransId="{00BE6BBB-C9A6-4CF8-B926-1F38EA1C9BE6}"/>
    <dgm:cxn modelId="{6D9C10D2-192B-45F8-9813-C1465DE06022}" srcId="{673FD66C-D757-4BB5-A1C8-BB85C41A17BE}" destId="{8D6E3E43-E91A-4489-BE32-F6031C1A7502}" srcOrd="0" destOrd="0" parTransId="{2C9896A1-F859-424F-9500-A42A2DC130E8}" sibTransId="{A166A4C8-2B8E-42A5-A70B-AC89633AFE71}"/>
    <dgm:cxn modelId="{21BF70AD-D8C1-4793-B8DF-FBD19FF54DD9}" type="presOf" srcId="{249F196A-EF8B-4747-886A-B3EA4802D6D0}" destId="{170DF226-0EBA-43A2-8ADE-BE6B32270282}" srcOrd="0" destOrd="0" presId="urn:microsoft.com/office/officeart/2005/8/layout/target3"/>
    <dgm:cxn modelId="{CF4BB377-A9CC-4779-B54D-70AEC27481F7}" srcId="{79D6D673-E390-41C2-AFB9-72C3622EBF98}" destId="{8A8DF0C2-08F5-4F53-AD3F-0636F7F1B576}" srcOrd="0" destOrd="0" parTransId="{934F6903-47A1-4427-A86B-59CD19FEDE2A}" sibTransId="{D5ED319D-A3BD-4777-A940-6EED16FF3A5A}"/>
    <dgm:cxn modelId="{66ACD8D4-DF95-4BAE-B852-CFFDEF07116E}" type="presOf" srcId="{8A8DF0C2-08F5-4F53-AD3F-0636F7F1B576}" destId="{3C7101CA-0297-4CBD-BECC-F835B5C3F022}" srcOrd="0" destOrd="0" presId="urn:microsoft.com/office/officeart/2005/8/layout/target3"/>
    <dgm:cxn modelId="{612BE7F7-6B12-400D-83CC-4B4FF352F6D8}" srcId="{8A8DF0C2-08F5-4F53-AD3F-0636F7F1B576}" destId="{2526256C-8AC8-4C0A-98A2-559F86E24C90}" srcOrd="1" destOrd="0" parTransId="{44F5D588-1F1C-4EAC-AB90-B252E3087FA1}" sibTransId="{881936C5-EA65-4650-B642-3AAD323CCD98}"/>
    <dgm:cxn modelId="{60A44FE9-C781-411F-926A-BA69CD789993}" type="presOf" srcId="{345FB3BC-93FD-46FD-9B77-8DD60D70BE60}" destId="{8389257F-33AF-4076-AF28-D2232575C69F}" srcOrd="0" destOrd="0" presId="urn:microsoft.com/office/officeart/2005/8/layout/target3"/>
    <dgm:cxn modelId="{7676821A-E67D-48C0-BA9D-7088D3FF20F5}" type="presOf" srcId="{673FD66C-D757-4BB5-A1C8-BB85C41A17BE}" destId="{197317D5-0AB2-47B0-90B1-F0D39B9E942A}" srcOrd="0" destOrd="0" presId="urn:microsoft.com/office/officeart/2005/8/layout/target3"/>
    <dgm:cxn modelId="{5E1F546E-7C44-46C3-A528-C7AD4A667F69}" srcId="{8A8DF0C2-08F5-4F53-AD3F-0636F7F1B576}" destId="{77647616-6DC0-4F80-9EA7-5134448F0F02}" srcOrd="0" destOrd="0" parTransId="{DF1EDE01-3D00-4C8B-B0CA-A12B82AF4248}" sibTransId="{172CE4B7-2A90-435A-91B0-5CDE1B26EBF8}"/>
    <dgm:cxn modelId="{A3ABA62C-359D-4F89-B1FB-5C7F7F9B0378}" type="presOf" srcId="{EE8B8BFD-EFD4-4497-935F-D3A7330CA4E0}" destId="{F0465AB6-2FBA-4C67-9064-CBD4C6630CC0}" srcOrd="0" destOrd="1" presId="urn:microsoft.com/office/officeart/2005/8/layout/target3"/>
    <dgm:cxn modelId="{04F90842-C0A9-4339-B7DA-22ED8DC5AD9C}" type="presOf" srcId="{249F196A-EF8B-4747-886A-B3EA4802D6D0}" destId="{3375E52C-6B17-47A8-A5D8-E781C8A6DF72}" srcOrd="1" destOrd="0" presId="urn:microsoft.com/office/officeart/2005/8/layout/target3"/>
    <dgm:cxn modelId="{234CBF98-2C16-4AC8-8276-7A28F2202979}" type="presOf" srcId="{673FD66C-D757-4BB5-A1C8-BB85C41A17BE}" destId="{ABD07F82-B6A9-45E0-B719-2C3F848FF216}" srcOrd="1" destOrd="0" presId="urn:microsoft.com/office/officeart/2005/8/layout/target3"/>
    <dgm:cxn modelId="{A5AFBA3E-ED03-44AA-BFB8-2C83225E0DF1}" type="presOf" srcId="{77647616-6DC0-4F80-9EA7-5134448F0F02}" destId="{E4CF30AA-97E6-48CE-AF4E-C0AC3E0034CF}" srcOrd="0" destOrd="0" presId="urn:microsoft.com/office/officeart/2005/8/layout/target3"/>
    <dgm:cxn modelId="{106B63E3-A704-4C07-A050-C49456E9FD4D}" type="presOf" srcId="{2526256C-8AC8-4C0A-98A2-559F86E24C90}" destId="{E4CF30AA-97E6-48CE-AF4E-C0AC3E0034CF}" srcOrd="0" destOrd="1" presId="urn:microsoft.com/office/officeart/2005/8/layout/target3"/>
    <dgm:cxn modelId="{C3FAE81C-54DE-4069-9A6B-FBF604F1087B}" type="presOf" srcId="{79D6D673-E390-41C2-AFB9-72C3622EBF98}" destId="{EF173147-2AFC-4FC0-9ABB-E479DCACE5C1}" srcOrd="0" destOrd="0" presId="urn:microsoft.com/office/officeart/2005/8/layout/target3"/>
    <dgm:cxn modelId="{F140CF41-B1F1-4C87-9B4D-C070DE2A7A02}" srcId="{673FD66C-D757-4BB5-A1C8-BB85C41A17BE}" destId="{EE8B8BFD-EFD4-4497-935F-D3A7330CA4E0}" srcOrd="1" destOrd="0" parTransId="{E5D6ED0D-163C-484A-9792-C35D4FA39185}" sibTransId="{2A55884A-BEA8-4CB7-971B-85C9A4800F55}"/>
    <dgm:cxn modelId="{1A809FCF-5265-4027-856C-10F3359E0942}" type="presOf" srcId="{8D6E3E43-E91A-4489-BE32-F6031C1A7502}" destId="{F0465AB6-2FBA-4C67-9064-CBD4C6630CC0}" srcOrd="0" destOrd="0" presId="urn:microsoft.com/office/officeart/2005/8/layout/target3"/>
    <dgm:cxn modelId="{3A7EF46B-399A-42B7-A3ED-2439541CD945}" type="presOf" srcId="{345FB3BC-93FD-46FD-9B77-8DD60D70BE60}" destId="{A772354F-9A28-476E-BDEB-9C0CFE7D65C4}" srcOrd="1" destOrd="0" presId="urn:microsoft.com/office/officeart/2005/8/layout/target3"/>
    <dgm:cxn modelId="{250F5FD3-72BD-4735-B5EF-ED29367E8B5A}" type="presParOf" srcId="{EF173147-2AFC-4FC0-9ABB-E479DCACE5C1}" destId="{7B36E773-A307-40F9-A5FA-46C73E104227}" srcOrd="0" destOrd="0" presId="urn:microsoft.com/office/officeart/2005/8/layout/target3"/>
    <dgm:cxn modelId="{C32F80D0-AF32-4FB7-9311-A66E23FC3873}" type="presParOf" srcId="{EF173147-2AFC-4FC0-9ABB-E479DCACE5C1}" destId="{8B736916-DDD1-4865-928E-78D7B8918C7D}" srcOrd="1" destOrd="0" presId="urn:microsoft.com/office/officeart/2005/8/layout/target3"/>
    <dgm:cxn modelId="{88B3A69A-2EA6-426F-B3C2-69EECAC8A35E}" type="presParOf" srcId="{EF173147-2AFC-4FC0-9ABB-E479DCACE5C1}" destId="{3C7101CA-0297-4CBD-BECC-F835B5C3F022}" srcOrd="2" destOrd="0" presId="urn:microsoft.com/office/officeart/2005/8/layout/target3"/>
    <dgm:cxn modelId="{AAB37442-5E0C-4EF7-883C-F8B727B2A3B9}" type="presParOf" srcId="{EF173147-2AFC-4FC0-9ABB-E479DCACE5C1}" destId="{7D191012-1E57-4D5D-A77D-1D3014594BCE}" srcOrd="3" destOrd="0" presId="urn:microsoft.com/office/officeart/2005/8/layout/target3"/>
    <dgm:cxn modelId="{5B0B47C1-9238-49FF-8D7D-15089622D883}" type="presParOf" srcId="{EF173147-2AFC-4FC0-9ABB-E479DCACE5C1}" destId="{FCD9251B-5C65-4745-919A-BDE9A25C00D2}" srcOrd="4" destOrd="0" presId="urn:microsoft.com/office/officeart/2005/8/layout/target3"/>
    <dgm:cxn modelId="{EB635007-4380-4DFB-9C6E-4622A255300F}" type="presParOf" srcId="{EF173147-2AFC-4FC0-9ABB-E479DCACE5C1}" destId="{170DF226-0EBA-43A2-8ADE-BE6B32270282}" srcOrd="5" destOrd="0" presId="urn:microsoft.com/office/officeart/2005/8/layout/target3"/>
    <dgm:cxn modelId="{7FB8A6A7-44D3-4524-9EE8-5859262BC4EB}" type="presParOf" srcId="{EF173147-2AFC-4FC0-9ABB-E479DCACE5C1}" destId="{268A4BFC-279C-4677-9BE1-6D9B159558FA}" srcOrd="6" destOrd="0" presId="urn:microsoft.com/office/officeart/2005/8/layout/target3"/>
    <dgm:cxn modelId="{18C897D6-827A-4DD5-A3D6-091636085E11}" type="presParOf" srcId="{EF173147-2AFC-4FC0-9ABB-E479DCACE5C1}" destId="{0BD6550D-A37A-43AD-9A3F-31EFBF62BAE5}" srcOrd="7" destOrd="0" presId="urn:microsoft.com/office/officeart/2005/8/layout/target3"/>
    <dgm:cxn modelId="{B40985F9-822B-4101-8BB1-AE68EDDDED1E}" type="presParOf" srcId="{EF173147-2AFC-4FC0-9ABB-E479DCACE5C1}" destId="{197317D5-0AB2-47B0-90B1-F0D39B9E942A}" srcOrd="8" destOrd="0" presId="urn:microsoft.com/office/officeart/2005/8/layout/target3"/>
    <dgm:cxn modelId="{243D1470-CB36-447E-903C-27F687241714}" type="presParOf" srcId="{EF173147-2AFC-4FC0-9ABB-E479DCACE5C1}" destId="{AF7DA697-0B61-482A-A511-E413CD575368}" srcOrd="9" destOrd="0" presId="urn:microsoft.com/office/officeart/2005/8/layout/target3"/>
    <dgm:cxn modelId="{92B4439B-AB4F-4819-B353-8AA9289F91E7}" type="presParOf" srcId="{EF173147-2AFC-4FC0-9ABB-E479DCACE5C1}" destId="{4359DEEA-8C26-4F6C-81DF-D0CD246D3EB8}" srcOrd="10" destOrd="0" presId="urn:microsoft.com/office/officeart/2005/8/layout/target3"/>
    <dgm:cxn modelId="{CCCFB78C-49DC-43DC-8661-EF4A09778D79}" type="presParOf" srcId="{EF173147-2AFC-4FC0-9ABB-E479DCACE5C1}" destId="{8389257F-33AF-4076-AF28-D2232575C69F}" srcOrd="11" destOrd="0" presId="urn:microsoft.com/office/officeart/2005/8/layout/target3"/>
    <dgm:cxn modelId="{460FAF8A-A793-4947-AD9F-8C1091B26A3C}" type="presParOf" srcId="{EF173147-2AFC-4FC0-9ABB-E479DCACE5C1}" destId="{A9035BE3-8AAF-474A-BB37-CB704447326F}" srcOrd="12" destOrd="0" presId="urn:microsoft.com/office/officeart/2005/8/layout/target3"/>
    <dgm:cxn modelId="{2F66F7A6-BFCE-486C-BF83-059DBB90F163}" type="presParOf" srcId="{EF173147-2AFC-4FC0-9ABB-E479DCACE5C1}" destId="{E4CF30AA-97E6-48CE-AF4E-C0AC3E0034CF}" srcOrd="13" destOrd="0" presId="urn:microsoft.com/office/officeart/2005/8/layout/target3"/>
    <dgm:cxn modelId="{56E3DB8D-9331-4663-B58D-B6C31A6FD019}" type="presParOf" srcId="{EF173147-2AFC-4FC0-9ABB-E479DCACE5C1}" destId="{3375E52C-6B17-47A8-A5D8-E781C8A6DF72}" srcOrd="14" destOrd="0" presId="urn:microsoft.com/office/officeart/2005/8/layout/target3"/>
    <dgm:cxn modelId="{37C2BFBF-AC07-4391-9444-BAE2E8D13C32}" type="presParOf" srcId="{EF173147-2AFC-4FC0-9ABB-E479DCACE5C1}" destId="{EE428DC2-EE9A-44A6-941A-6F6FA99AA773}" srcOrd="15" destOrd="0" presId="urn:microsoft.com/office/officeart/2005/8/layout/target3"/>
    <dgm:cxn modelId="{38B95EE4-4768-441B-B47B-52909B4FE37F}" type="presParOf" srcId="{EF173147-2AFC-4FC0-9ABB-E479DCACE5C1}" destId="{ABD07F82-B6A9-45E0-B719-2C3F848FF216}" srcOrd="16" destOrd="0" presId="urn:microsoft.com/office/officeart/2005/8/layout/target3"/>
    <dgm:cxn modelId="{41C61A69-DBBB-4DFA-B69B-90D19816A253}" type="presParOf" srcId="{EF173147-2AFC-4FC0-9ABB-E479DCACE5C1}" destId="{F0465AB6-2FBA-4C67-9064-CBD4C6630CC0}" srcOrd="17" destOrd="0" presId="urn:microsoft.com/office/officeart/2005/8/layout/target3"/>
    <dgm:cxn modelId="{D83519F3-96C9-4397-9401-B7DB020E159F}" type="presParOf" srcId="{EF173147-2AFC-4FC0-9ABB-E479DCACE5C1}" destId="{A772354F-9A28-476E-BDEB-9C0CFE7D65C4}" srcOrd="18" destOrd="0" presId="urn:microsoft.com/office/officeart/2005/8/layout/target3"/>
    <dgm:cxn modelId="{4600664E-E91A-40AF-B62D-9FBECBACA3E8}" type="presParOf" srcId="{EF173147-2AFC-4FC0-9ABB-E479DCACE5C1}" destId="{C792F240-2F59-4110-A6F6-ADBFC44B82A1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59AAC3-7D6C-4A84-A0A6-522FB11D6FE9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5A925E-35DB-478F-8DF9-64C7CBF2C0E7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18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Кто и в какие сроки должен проинформировать ОО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18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о создании СОУ для особого ребенка, студента?</a:t>
          </a:r>
          <a:r>
            <a:rPr lang="ru-RU" sz="16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600" b="1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gm:t>
    </dgm:pt>
    <dgm:pt modelId="{2E7A8A46-E2C0-43DF-B666-19873C088B42}" type="parTrans" cxnId="{EC7CA95B-D74D-465A-980A-44EA9176F640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C0A24304-7F3A-453E-A8D1-947DF0000D37}" type="sibTrans" cxnId="{EC7CA95B-D74D-465A-980A-44EA9176F640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9EC5C703-D776-45E7-9F3F-9D19428553E6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16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Как обеспечить своевременность и преемственность инклюзивного образования и психолого-педагогического сопровождения: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ru-RU" sz="16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д/с - школа, школа - школа, </a:t>
          </a:r>
          <a:r>
            <a:rPr lang="ru-RU" sz="1600" b="1" i="1" u="sng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школа-СПО</a:t>
          </a:r>
          <a:r>
            <a:rPr lang="ru-RU" sz="16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, школа-ВО?</a:t>
          </a:r>
          <a:endParaRPr lang="ru-RU" sz="1600" b="1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gm:t>
    </dgm:pt>
    <dgm:pt modelId="{FD537D50-9566-43FB-8C9F-8059B4F8E946}" type="parTrans" cxnId="{998163FE-F5A1-415F-A46B-2A8CB2E3AAA1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E6EC2931-F7F3-411F-B244-7B8DE5D68ACD}" type="sibTrans" cxnId="{998163FE-F5A1-415F-A46B-2A8CB2E3AAA1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A52E4E2B-B2FA-4E20-ACA9-8262A0DF900B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sz="16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Все ли обучающиеся с ИПРА должны иметь заключения ПМПК и как обеспечить их исполнение в ОО? </a:t>
          </a:r>
          <a:endParaRPr lang="ru-RU" sz="1600" b="1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gm:t>
    </dgm:pt>
    <dgm:pt modelId="{69F0A982-CEA1-4286-8B04-DEF2D882C1FB}" type="parTrans" cxnId="{BEA71CB5-C2B7-4D63-AAC9-AA13C552CF26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68F784D6-BF1B-4491-A96F-0E1F48F88D40}" type="sibTrans" cxnId="{BEA71CB5-C2B7-4D63-AAC9-AA13C552CF26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A6234975-ADBB-48D1-B782-13D1065520A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38100"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ctr" rtl="0"/>
          <a:r>
            <a:rPr lang="ru-RU" sz="1600" b="1" i="1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Как обеспечить непрерывное повышение уровня профессиональных компетенций  специалистов в вопросах инклюзивного образования?  </a:t>
          </a:r>
          <a:endParaRPr lang="ru-RU" sz="1600" b="1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gm:t>
    </dgm:pt>
    <dgm:pt modelId="{14052026-379D-4D32-A4ED-A2330461B4EE}" type="parTrans" cxnId="{DB27AF92-C37F-44E2-83BD-8B8ECE144C1B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89416588-4CD6-45C9-A84E-962C1D006391}" type="sibTrans" cxnId="{DB27AF92-C37F-44E2-83BD-8B8ECE144C1B}">
      <dgm:prSet/>
      <dgm:spPr/>
      <dgm:t>
        <a:bodyPr/>
        <a:lstStyle/>
        <a:p>
          <a:endParaRPr lang="ru-RU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Narrow" panose="020B0606020202030204" pitchFamily="34" charset="0"/>
          </a:endParaRPr>
        </a:p>
      </dgm:t>
    </dgm:pt>
    <dgm:pt modelId="{090BCF63-25F6-4179-A70E-BC071DECDEC1}">
      <dgm:prSet/>
      <dgm:spPr>
        <a:solidFill>
          <a:schemeClr val="bg1"/>
        </a:solidFill>
        <a:ln>
          <a:solidFill>
            <a:schemeClr val="bg1">
              <a:lumMod val="9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>
          <a:sp3d/>
        </a:bodyPr>
        <a:lstStyle/>
        <a:p>
          <a:r>
            <a:rPr lang="ru-RU" b="1" i="1" dirty="0" smtClean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Как развивать родительское просвещение в этих вопросах?</a:t>
          </a:r>
          <a:endParaRPr lang="ru-RU" b="1" i="1" cap="none" spc="0" dirty="0">
            <a:ln w="10541" cmpd="sng">
              <a:noFill/>
              <a:prstDash val="solid"/>
            </a:ln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gm:t>
    </dgm:pt>
    <dgm:pt modelId="{EA8BD320-A753-4A6B-AA9E-47D33516E52F}" type="parTrans" cxnId="{B31D8D15-DFDF-4A5B-8815-7E7FFD826688}">
      <dgm:prSet/>
      <dgm:spPr/>
      <dgm:t>
        <a:bodyPr/>
        <a:lstStyle/>
        <a:p>
          <a:endParaRPr lang="ru-RU"/>
        </a:p>
      </dgm:t>
    </dgm:pt>
    <dgm:pt modelId="{1AE3B652-25E5-4BEB-ABED-D7CFBDE8A441}" type="sibTrans" cxnId="{B31D8D15-DFDF-4A5B-8815-7E7FFD826688}">
      <dgm:prSet/>
      <dgm:spPr/>
      <dgm:t>
        <a:bodyPr/>
        <a:lstStyle/>
        <a:p>
          <a:endParaRPr lang="ru-RU"/>
        </a:p>
      </dgm:t>
    </dgm:pt>
    <dgm:pt modelId="{DB58283A-8874-46D7-921C-E8D8E49B249C}" type="pres">
      <dgm:prSet presAssocID="{AE59AAC3-7D6C-4A84-A0A6-522FB11D6FE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8B1C8DD-4490-4978-A457-9A4A43FD1763}" type="pres">
      <dgm:prSet presAssocID="{AE59AAC3-7D6C-4A84-A0A6-522FB11D6FE9}" presName="Name1" presStyleCnt="0"/>
      <dgm:spPr/>
      <dgm:t>
        <a:bodyPr/>
        <a:lstStyle/>
        <a:p>
          <a:endParaRPr lang="ru-RU"/>
        </a:p>
      </dgm:t>
    </dgm:pt>
    <dgm:pt modelId="{698EC1CB-C1EC-45FA-9CF8-AA6D86DB05AD}" type="pres">
      <dgm:prSet presAssocID="{AE59AAC3-7D6C-4A84-A0A6-522FB11D6FE9}" presName="cycle" presStyleCnt="0"/>
      <dgm:spPr/>
      <dgm:t>
        <a:bodyPr/>
        <a:lstStyle/>
        <a:p>
          <a:endParaRPr lang="ru-RU"/>
        </a:p>
      </dgm:t>
    </dgm:pt>
    <dgm:pt modelId="{BAB4A882-F19E-4B96-AFE0-B6F808168CB2}" type="pres">
      <dgm:prSet presAssocID="{AE59AAC3-7D6C-4A84-A0A6-522FB11D6FE9}" presName="srcNode" presStyleLbl="node1" presStyleIdx="0" presStyleCnt="5"/>
      <dgm:spPr/>
      <dgm:t>
        <a:bodyPr/>
        <a:lstStyle/>
        <a:p>
          <a:endParaRPr lang="ru-RU"/>
        </a:p>
      </dgm:t>
    </dgm:pt>
    <dgm:pt modelId="{69DBFD0A-7CF4-4A59-BE5B-A6E7572AD132}" type="pres">
      <dgm:prSet presAssocID="{AE59AAC3-7D6C-4A84-A0A6-522FB11D6FE9}" presName="conn" presStyleLbl="parChTrans1D2" presStyleIdx="0" presStyleCnt="1"/>
      <dgm:spPr>
        <a:xfrm>
          <a:off x="-5970521" y="-913624"/>
          <a:ext cx="7107625" cy="7107625"/>
        </a:xfrm>
        <a:prstGeom prst="blockArc">
          <a:avLst>
            <a:gd name="adj1" fmla="val 18900000"/>
            <a:gd name="adj2" fmla="val 2700000"/>
            <a:gd name="adj3" fmla="val 304"/>
          </a:avLst>
        </a:prstGeom>
      </dgm:spPr>
      <dgm:t>
        <a:bodyPr/>
        <a:lstStyle/>
        <a:p>
          <a:endParaRPr lang="ru-RU"/>
        </a:p>
      </dgm:t>
    </dgm:pt>
    <dgm:pt modelId="{B227B3D4-7072-42CC-8D7D-805AFD04D562}" type="pres">
      <dgm:prSet presAssocID="{AE59AAC3-7D6C-4A84-A0A6-522FB11D6FE9}" presName="extraNode" presStyleLbl="node1" presStyleIdx="0" presStyleCnt="5"/>
      <dgm:spPr/>
      <dgm:t>
        <a:bodyPr/>
        <a:lstStyle/>
        <a:p>
          <a:endParaRPr lang="ru-RU"/>
        </a:p>
      </dgm:t>
    </dgm:pt>
    <dgm:pt modelId="{D5451084-4798-4F36-B463-CF24BD660551}" type="pres">
      <dgm:prSet presAssocID="{AE59AAC3-7D6C-4A84-A0A6-522FB11D6FE9}" presName="dstNode" presStyleLbl="node1" presStyleIdx="0" presStyleCnt="5"/>
      <dgm:spPr/>
      <dgm:t>
        <a:bodyPr/>
        <a:lstStyle/>
        <a:p>
          <a:endParaRPr lang="ru-RU"/>
        </a:p>
      </dgm:t>
    </dgm:pt>
    <dgm:pt modelId="{B02B94EE-C710-47ED-A413-C75158AED41C}" type="pres">
      <dgm:prSet presAssocID="{2E5A925E-35DB-478F-8DF9-64C7CBF2C0E7}" presName="text_1" presStyleLbl="node1" presStyleIdx="0" presStyleCnt="5" custLinFactNeighborX="-176" custLinFactNeighborY="-13458">
        <dgm:presLayoutVars>
          <dgm:bulletEnabled val="1"/>
        </dgm:presLayoutVars>
      </dgm:prSet>
      <dgm:spPr>
        <a:xfrm>
          <a:off x="595153" y="405955"/>
          <a:ext cx="9020787" cy="812333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6C829821-C654-4600-9AB1-996A3ECDDE5C}" type="pres">
      <dgm:prSet presAssocID="{2E5A925E-35DB-478F-8DF9-64C7CBF2C0E7}" presName="accent_1" presStyleCnt="0"/>
      <dgm:spPr/>
      <dgm:t>
        <a:bodyPr/>
        <a:lstStyle/>
        <a:p>
          <a:endParaRPr lang="ru-RU"/>
        </a:p>
      </dgm:t>
    </dgm:pt>
    <dgm:pt modelId="{A89E6CC3-FBD0-4190-8EB8-2B923EAE82EB}" type="pres">
      <dgm:prSet presAssocID="{2E5A925E-35DB-478F-8DF9-64C7CBF2C0E7}" presName="accentRepeatNode" presStyleLbl="solidFgAcc1" presStyleIdx="0" presStyleCnt="5" custLinFactNeighborX="9134" custLinFactNeighborY="-10503"/>
      <dgm:spPr>
        <a:xfrm>
          <a:off x="87445" y="304413"/>
          <a:ext cx="1015416" cy="1015416"/>
        </a:xfr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C802DC-C72E-404F-9CFB-8B64D6652F7F}" type="pres">
      <dgm:prSet presAssocID="{9EC5C703-D776-45E7-9F3F-9D19428553E6}" presName="text_2" presStyleLbl="node1" presStyleIdx="1" presStyleCnt="5" custScaleY="134744">
        <dgm:presLayoutVars>
          <dgm:bulletEnabled val="1"/>
        </dgm:presLayoutVars>
      </dgm:prSet>
      <dgm:spPr>
        <a:xfrm>
          <a:off x="1060882" y="1624666"/>
          <a:ext cx="8555058" cy="812333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488EA0BE-29FE-41BA-92F3-87EAC0938597}" type="pres">
      <dgm:prSet presAssocID="{9EC5C703-D776-45E7-9F3F-9D19428553E6}" presName="accent_2" presStyleCnt="0"/>
      <dgm:spPr/>
      <dgm:t>
        <a:bodyPr/>
        <a:lstStyle/>
        <a:p>
          <a:endParaRPr lang="ru-RU"/>
        </a:p>
      </dgm:t>
    </dgm:pt>
    <dgm:pt modelId="{488CE295-55AD-4619-A270-5E21CE47EA6C}" type="pres">
      <dgm:prSet presAssocID="{9EC5C703-D776-45E7-9F3F-9D19428553E6}" presName="accentRepeatNode" presStyleLbl="solidFgAcc1" presStyleIdx="1" presStyleCnt="5"/>
      <dgm:spPr>
        <a:xfrm>
          <a:off x="553174" y="1523124"/>
          <a:ext cx="1015416" cy="1015416"/>
        </a:xfr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158853-1F24-4945-A2E9-FA0584DA6275}" type="pres">
      <dgm:prSet presAssocID="{A52E4E2B-B2FA-4E20-ACA9-8262A0DF900B}" presName="text_3" presStyleLbl="node1" presStyleIdx="2" presStyleCnt="5" custLinFactNeighborX="-309" custLinFactNeighborY="5570">
        <dgm:presLayoutVars>
          <dgm:bulletEnabled val="1"/>
        </dgm:presLayoutVars>
      </dgm:prSet>
      <dgm:spPr>
        <a:xfrm>
          <a:off x="1060882" y="2843376"/>
          <a:ext cx="8555058" cy="812333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8BD42A2F-E5CD-44EE-B310-557183433C33}" type="pres">
      <dgm:prSet presAssocID="{A52E4E2B-B2FA-4E20-ACA9-8262A0DF900B}" presName="accent_3" presStyleCnt="0"/>
      <dgm:spPr/>
      <dgm:t>
        <a:bodyPr/>
        <a:lstStyle/>
        <a:p>
          <a:endParaRPr lang="ru-RU"/>
        </a:p>
      </dgm:t>
    </dgm:pt>
    <dgm:pt modelId="{1AC40674-94D9-4FE9-A49E-17B211D26407}" type="pres">
      <dgm:prSet presAssocID="{A52E4E2B-B2FA-4E20-ACA9-8262A0DF900B}" presName="accentRepeatNode" presStyleLbl="solidFgAcc1" presStyleIdx="2" presStyleCnt="5"/>
      <dgm:spPr>
        <a:xfrm>
          <a:off x="553174" y="2741835"/>
          <a:ext cx="1015416" cy="1015416"/>
        </a:xfr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F52A152-C843-4AB2-80F2-D07890F8F200}" type="pres">
      <dgm:prSet presAssocID="{A6234975-ADBB-48D1-B782-13D1065520A8}" presName="text_4" presStyleLbl="node1" presStyleIdx="3" presStyleCnt="5">
        <dgm:presLayoutVars>
          <dgm:bulletEnabled val="1"/>
        </dgm:presLayoutVars>
      </dgm:prSet>
      <dgm:spPr>
        <a:xfrm>
          <a:off x="595153" y="4062087"/>
          <a:ext cx="9020787" cy="812333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F4597C80-312E-4706-A433-F213F9CB2EAA}" type="pres">
      <dgm:prSet presAssocID="{A6234975-ADBB-48D1-B782-13D1065520A8}" presName="accent_4" presStyleCnt="0"/>
      <dgm:spPr/>
      <dgm:t>
        <a:bodyPr/>
        <a:lstStyle/>
        <a:p>
          <a:endParaRPr lang="ru-RU"/>
        </a:p>
      </dgm:t>
    </dgm:pt>
    <dgm:pt modelId="{1A2B2E44-0451-419A-BAD2-2C3F71AE6006}" type="pres">
      <dgm:prSet presAssocID="{A6234975-ADBB-48D1-B782-13D1065520A8}" presName="accentRepeatNode" presStyleLbl="solidFgAcc1" presStyleIdx="3" presStyleCnt="5"/>
      <dgm:spPr>
        <a:xfrm>
          <a:off x="87445" y="3960546"/>
          <a:ext cx="1015416" cy="1015416"/>
        </a:xfrm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43041A-33AB-47B4-B7DD-D0E1B03B475E}" type="pres">
      <dgm:prSet presAssocID="{090BCF63-25F6-4179-A70E-BC071DECDEC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9D97EC-FCCC-439C-B52C-85697FE8F4AE}" type="pres">
      <dgm:prSet presAssocID="{090BCF63-25F6-4179-A70E-BC071DECDEC1}" presName="accent_5" presStyleCnt="0"/>
      <dgm:spPr/>
    </dgm:pt>
    <dgm:pt modelId="{8CB57FA1-9EE8-4235-9E26-6D4419DDBC9F}" type="pres">
      <dgm:prSet presAssocID="{090BCF63-25F6-4179-A70E-BC071DECDEC1}" presName="accentRepeatNode" presStyleLbl="solidFgAcc1" presStyleIdx="4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53D5E5C-50CC-4B5D-BE45-FE2EFA359828}" type="presOf" srcId="{9EC5C703-D776-45E7-9F3F-9D19428553E6}" destId="{A2C802DC-C72E-404F-9CFB-8B64D6652F7F}" srcOrd="0" destOrd="0" presId="urn:microsoft.com/office/officeart/2008/layout/VerticalCurvedList"/>
    <dgm:cxn modelId="{9E705DD3-C011-460F-A492-1899BEE03B73}" type="presOf" srcId="{090BCF63-25F6-4179-A70E-BC071DECDEC1}" destId="{D843041A-33AB-47B4-B7DD-D0E1B03B475E}" srcOrd="0" destOrd="0" presId="urn:microsoft.com/office/officeart/2008/layout/VerticalCurvedList"/>
    <dgm:cxn modelId="{A9BDD7B1-C925-4249-88A9-54020DBC8744}" type="presOf" srcId="{A52E4E2B-B2FA-4E20-ACA9-8262A0DF900B}" destId="{C3158853-1F24-4945-A2E9-FA0584DA6275}" srcOrd="0" destOrd="0" presId="urn:microsoft.com/office/officeart/2008/layout/VerticalCurvedList"/>
    <dgm:cxn modelId="{CE020ED2-D58F-44E6-A61C-A0D39F49974E}" type="presOf" srcId="{A6234975-ADBB-48D1-B782-13D1065520A8}" destId="{7F52A152-C843-4AB2-80F2-D07890F8F200}" srcOrd="0" destOrd="0" presId="urn:microsoft.com/office/officeart/2008/layout/VerticalCurvedList"/>
    <dgm:cxn modelId="{E5FC2C13-C7A5-42CF-B3B8-C6FDDBE7A190}" type="presOf" srcId="{AE59AAC3-7D6C-4A84-A0A6-522FB11D6FE9}" destId="{DB58283A-8874-46D7-921C-E8D8E49B249C}" srcOrd="0" destOrd="0" presId="urn:microsoft.com/office/officeart/2008/layout/VerticalCurvedList"/>
    <dgm:cxn modelId="{DB27AF92-C37F-44E2-83BD-8B8ECE144C1B}" srcId="{AE59AAC3-7D6C-4A84-A0A6-522FB11D6FE9}" destId="{A6234975-ADBB-48D1-B782-13D1065520A8}" srcOrd="3" destOrd="0" parTransId="{14052026-379D-4D32-A4ED-A2330461B4EE}" sibTransId="{89416588-4CD6-45C9-A84E-962C1D006391}"/>
    <dgm:cxn modelId="{EC7CA95B-D74D-465A-980A-44EA9176F640}" srcId="{AE59AAC3-7D6C-4A84-A0A6-522FB11D6FE9}" destId="{2E5A925E-35DB-478F-8DF9-64C7CBF2C0E7}" srcOrd="0" destOrd="0" parTransId="{2E7A8A46-E2C0-43DF-B666-19873C088B42}" sibTransId="{C0A24304-7F3A-453E-A8D1-947DF0000D37}"/>
    <dgm:cxn modelId="{BEA71CB5-C2B7-4D63-AAC9-AA13C552CF26}" srcId="{AE59AAC3-7D6C-4A84-A0A6-522FB11D6FE9}" destId="{A52E4E2B-B2FA-4E20-ACA9-8262A0DF900B}" srcOrd="2" destOrd="0" parTransId="{69F0A982-CEA1-4286-8B04-DEF2D882C1FB}" sibTransId="{68F784D6-BF1B-4491-A96F-0E1F48F88D40}"/>
    <dgm:cxn modelId="{998163FE-F5A1-415F-A46B-2A8CB2E3AAA1}" srcId="{AE59AAC3-7D6C-4A84-A0A6-522FB11D6FE9}" destId="{9EC5C703-D776-45E7-9F3F-9D19428553E6}" srcOrd="1" destOrd="0" parTransId="{FD537D50-9566-43FB-8C9F-8059B4F8E946}" sibTransId="{E6EC2931-F7F3-411F-B244-7B8DE5D68ACD}"/>
    <dgm:cxn modelId="{B31D8D15-DFDF-4A5B-8815-7E7FFD826688}" srcId="{AE59AAC3-7D6C-4A84-A0A6-522FB11D6FE9}" destId="{090BCF63-25F6-4179-A70E-BC071DECDEC1}" srcOrd="4" destOrd="0" parTransId="{EA8BD320-A753-4A6B-AA9E-47D33516E52F}" sibTransId="{1AE3B652-25E5-4BEB-ABED-D7CFBDE8A441}"/>
    <dgm:cxn modelId="{D3E57DAA-E82C-419A-B58A-FFA809AB644B}" type="presOf" srcId="{2E5A925E-35DB-478F-8DF9-64C7CBF2C0E7}" destId="{B02B94EE-C710-47ED-A413-C75158AED41C}" srcOrd="0" destOrd="0" presId="urn:microsoft.com/office/officeart/2008/layout/VerticalCurvedList"/>
    <dgm:cxn modelId="{345421AA-E802-4B44-A8E0-1F18418842C2}" type="presOf" srcId="{C0A24304-7F3A-453E-A8D1-947DF0000D37}" destId="{69DBFD0A-7CF4-4A59-BE5B-A6E7572AD132}" srcOrd="0" destOrd="0" presId="urn:microsoft.com/office/officeart/2008/layout/VerticalCurvedList"/>
    <dgm:cxn modelId="{039EB458-38E7-4340-B7D3-93D7A32445ED}" type="presParOf" srcId="{DB58283A-8874-46D7-921C-E8D8E49B249C}" destId="{38B1C8DD-4490-4978-A457-9A4A43FD1763}" srcOrd="0" destOrd="0" presId="urn:microsoft.com/office/officeart/2008/layout/VerticalCurvedList"/>
    <dgm:cxn modelId="{EFA0C504-579D-4E76-BD6C-E18BF9F7BB4D}" type="presParOf" srcId="{38B1C8DD-4490-4978-A457-9A4A43FD1763}" destId="{698EC1CB-C1EC-45FA-9CF8-AA6D86DB05AD}" srcOrd="0" destOrd="0" presId="urn:microsoft.com/office/officeart/2008/layout/VerticalCurvedList"/>
    <dgm:cxn modelId="{F8AF8D39-81F7-4348-844D-A72EDF4EE4F0}" type="presParOf" srcId="{698EC1CB-C1EC-45FA-9CF8-AA6D86DB05AD}" destId="{BAB4A882-F19E-4B96-AFE0-B6F808168CB2}" srcOrd="0" destOrd="0" presId="urn:microsoft.com/office/officeart/2008/layout/VerticalCurvedList"/>
    <dgm:cxn modelId="{9104F12D-0CD5-43EE-AEFC-74785E98C2DE}" type="presParOf" srcId="{698EC1CB-C1EC-45FA-9CF8-AA6D86DB05AD}" destId="{69DBFD0A-7CF4-4A59-BE5B-A6E7572AD132}" srcOrd="1" destOrd="0" presId="urn:microsoft.com/office/officeart/2008/layout/VerticalCurvedList"/>
    <dgm:cxn modelId="{A09724F6-CC06-44BC-99A8-3BBC0EA26430}" type="presParOf" srcId="{698EC1CB-C1EC-45FA-9CF8-AA6D86DB05AD}" destId="{B227B3D4-7072-42CC-8D7D-805AFD04D562}" srcOrd="2" destOrd="0" presId="urn:microsoft.com/office/officeart/2008/layout/VerticalCurvedList"/>
    <dgm:cxn modelId="{4C159423-EAFC-45DC-8CDD-6127B15A6CA4}" type="presParOf" srcId="{698EC1CB-C1EC-45FA-9CF8-AA6D86DB05AD}" destId="{D5451084-4798-4F36-B463-CF24BD660551}" srcOrd="3" destOrd="0" presId="urn:microsoft.com/office/officeart/2008/layout/VerticalCurvedList"/>
    <dgm:cxn modelId="{FE7354BE-B603-4C37-A905-CF23329324B8}" type="presParOf" srcId="{38B1C8DD-4490-4978-A457-9A4A43FD1763}" destId="{B02B94EE-C710-47ED-A413-C75158AED41C}" srcOrd="1" destOrd="0" presId="urn:microsoft.com/office/officeart/2008/layout/VerticalCurvedList"/>
    <dgm:cxn modelId="{97197F31-9555-4BF6-9E7E-2777BD803971}" type="presParOf" srcId="{38B1C8DD-4490-4978-A457-9A4A43FD1763}" destId="{6C829821-C654-4600-9AB1-996A3ECDDE5C}" srcOrd="2" destOrd="0" presId="urn:microsoft.com/office/officeart/2008/layout/VerticalCurvedList"/>
    <dgm:cxn modelId="{8498FAB2-AEA9-4F18-8303-F7E0C30470DB}" type="presParOf" srcId="{6C829821-C654-4600-9AB1-996A3ECDDE5C}" destId="{A89E6CC3-FBD0-4190-8EB8-2B923EAE82EB}" srcOrd="0" destOrd="0" presId="urn:microsoft.com/office/officeart/2008/layout/VerticalCurvedList"/>
    <dgm:cxn modelId="{CDD751C3-7934-4814-8844-2D28752F054A}" type="presParOf" srcId="{38B1C8DD-4490-4978-A457-9A4A43FD1763}" destId="{A2C802DC-C72E-404F-9CFB-8B64D6652F7F}" srcOrd="3" destOrd="0" presId="urn:microsoft.com/office/officeart/2008/layout/VerticalCurvedList"/>
    <dgm:cxn modelId="{EEB62FFF-472E-438F-ADA6-6305CC6F941F}" type="presParOf" srcId="{38B1C8DD-4490-4978-A457-9A4A43FD1763}" destId="{488EA0BE-29FE-41BA-92F3-87EAC0938597}" srcOrd="4" destOrd="0" presId="urn:microsoft.com/office/officeart/2008/layout/VerticalCurvedList"/>
    <dgm:cxn modelId="{0D5A525B-E754-4FE4-99B6-C2B6F52B73B7}" type="presParOf" srcId="{488EA0BE-29FE-41BA-92F3-87EAC0938597}" destId="{488CE295-55AD-4619-A270-5E21CE47EA6C}" srcOrd="0" destOrd="0" presId="urn:microsoft.com/office/officeart/2008/layout/VerticalCurvedList"/>
    <dgm:cxn modelId="{47AFD504-E234-4F07-A381-0B6F3C818C6A}" type="presParOf" srcId="{38B1C8DD-4490-4978-A457-9A4A43FD1763}" destId="{C3158853-1F24-4945-A2E9-FA0584DA6275}" srcOrd="5" destOrd="0" presId="urn:microsoft.com/office/officeart/2008/layout/VerticalCurvedList"/>
    <dgm:cxn modelId="{51F577DD-6335-4B1B-A1E4-FB12DCA59684}" type="presParOf" srcId="{38B1C8DD-4490-4978-A457-9A4A43FD1763}" destId="{8BD42A2F-E5CD-44EE-B310-557183433C33}" srcOrd="6" destOrd="0" presId="urn:microsoft.com/office/officeart/2008/layout/VerticalCurvedList"/>
    <dgm:cxn modelId="{6FA44777-9BC2-4D48-8F5A-62BB3A448FC1}" type="presParOf" srcId="{8BD42A2F-E5CD-44EE-B310-557183433C33}" destId="{1AC40674-94D9-4FE9-A49E-17B211D26407}" srcOrd="0" destOrd="0" presId="urn:microsoft.com/office/officeart/2008/layout/VerticalCurvedList"/>
    <dgm:cxn modelId="{8C213E63-0E12-4438-A4E7-E0AE46EAB3A2}" type="presParOf" srcId="{38B1C8DD-4490-4978-A457-9A4A43FD1763}" destId="{7F52A152-C843-4AB2-80F2-D07890F8F200}" srcOrd="7" destOrd="0" presId="urn:microsoft.com/office/officeart/2008/layout/VerticalCurvedList"/>
    <dgm:cxn modelId="{F033F315-E46D-425A-BA1B-D29BBFFE093A}" type="presParOf" srcId="{38B1C8DD-4490-4978-A457-9A4A43FD1763}" destId="{F4597C80-312E-4706-A433-F213F9CB2EAA}" srcOrd="8" destOrd="0" presId="urn:microsoft.com/office/officeart/2008/layout/VerticalCurvedList"/>
    <dgm:cxn modelId="{A735E33F-4C38-46E8-BC92-117EDC24CCA5}" type="presParOf" srcId="{F4597C80-312E-4706-A433-F213F9CB2EAA}" destId="{1A2B2E44-0451-419A-BAD2-2C3F71AE6006}" srcOrd="0" destOrd="0" presId="urn:microsoft.com/office/officeart/2008/layout/VerticalCurvedList"/>
    <dgm:cxn modelId="{7B9FF486-B1AF-46EC-A66D-4D8937FC9F77}" type="presParOf" srcId="{38B1C8DD-4490-4978-A457-9A4A43FD1763}" destId="{D843041A-33AB-47B4-B7DD-D0E1B03B475E}" srcOrd="9" destOrd="0" presId="urn:microsoft.com/office/officeart/2008/layout/VerticalCurvedList"/>
    <dgm:cxn modelId="{EF2B606C-A8F5-4DDA-85BE-6FC03B583AD8}" type="presParOf" srcId="{38B1C8DD-4490-4978-A457-9A4A43FD1763}" destId="{B39D97EC-FCCC-439C-B52C-85697FE8F4AE}" srcOrd="10" destOrd="0" presId="urn:microsoft.com/office/officeart/2008/layout/VerticalCurvedList"/>
    <dgm:cxn modelId="{2539A20B-290B-4122-A6E9-DC126F8A4D5B}" type="presParOf" srcId="{B39D97EC-FCCC-439C-B52C-85697FE8F4AE}" destId="{8CB57FA1-9EE8-4235-9E26-6D4419DDBC9F}" srcOrd="0" destOrd="0" presId="urn:microsoft.com/office/officeart/2008/layout/VerticalCurvedLis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74E100-C81A-4256-8576-6C0DCB10560E}">
      <dsp:nvSpPr>
        <dsp:cNvPr id="0" name=""/>
        <dsp:cNvSpPr/>
      </dsp:nvSpPr>
      <dsp:spPr>
        <a:xfrm>
          <a:off x="4164621" y="536042"/>
          <a:ext cx="3559524" cy="734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111"/>
              </a:lnTo>
              <a:lnTo>
                <a:pt x="4301023" y="136111"/>
              </a:lnTo>
              <a:lnTo>
                <a:pt x="4301023" y="254309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9D360-C846-40FD-8B88-C4DE53366580}">
      <dsp:nvSpPr>
        <dsp:cNvPr id="0" name=""/>
        <dsp:cNvSpPr/>
      </dsp:nvSpPr>
      <dsp:spPr>
        <a:xfrm>
          <a:off x="4966263" y="1987898"/>
          <a:ext cx="3341265" cy="265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77"/>
              </a:lnTo>
              <a:lnTo>
                <a:pt x="2729020" y="252877"/>
              </a:lnTo>
              <a:lnTo>
                <a:pt x="2729020" y="371075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572100-66AF-43D8-A455-6363DA5C2929}">
      <dsp:nvSpPr>
        <dsp:cNvPr id="0" name=""/>
        <dsp:cNvSpPr/>
      </dsp:nvSpPr>
      <dsp:spPr>
        <a:xfrm>
          <a:off x="4966263" y="1987898"/>
          <a:ext cx="1673672" cy="265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973"/>
              </a:lnTo>
              <a:lnTo>
                <a:pt x="1133631" y="250973"/>
              </a:lnTo>
              <a:lnTo>
                <a:pt x="1133631" y="36917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3E088C-30F1-445C-BD09-31766A201967}">
      <dsp:nvSpPr>
        <dsp:cNvPr id="0" name=""/>
        <dsp:cNvSpPr/>
      </dsp:nvSpPr>
      <dsp:spPr>
        <a:xfrm>
          <a:off x="5020017" y="2911678"/>
          <a:ext cx="456074" cy="373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879"/>
              </a:lnTo>
              <a:lnTo>
                <a:pt x="556090" y="317879"/>
              </a:lnTo>
              <a:lnTo>
                <a:pt x="556090" y="436078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DA1056-AD50-4E72-A6CF-AD25FD0E5BE6}">
      <dsp:nvSpPr>
        <dsp:cNvPr id="0" name=""/>
        <dsp:cNvSpPr/>
      </dsp:nvSpPr>
      <dsp:spPr>
        <a:xfrm>
          <a:off x="4920543" y="1987898"/>
          <a:ext cx="91440" cy="307555"/>
        </a:xfrm>
        <a:custGeom>
          <a:avLst/>
          <a:gdLst/>
          <a:ahLst/>
          <a:cxnLst/>
          <a:rect l="0" t="0" r="0" b="0"/>
          <a:pathLst>
            <a:path>
              <a:moveTo>
                <a:pt x="585424" y="0"/>
              </a:moveTo>
              <a:lnTo>
                <a:pt x="585424" y="184383"/>
              </a:lnTo>
              <a:lnTo>
                <a:pt x="0" y="184383"/>
              </a:lnTo>
              <a:lnTo>
                <a:pt x="0" y="302581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E7C54-70A5-41C8-A742-2F9A98C1755E}">
      <dsp:nvSpPr>
        <dsp:cNvPr id="0" name=""/>
        <dsp:cNvSpPr/>
      </dsp:nvSpPr>
      <dsp:spPr>
        <a:xfrm>
          <a:off x="2848820" y="3908617"/>
          <a:ext cx="608384" cy="265091"/>
        </a:xfrm>
        <a:custGeom>
          <a:avLst/>
          <a:gdLst/>
          <a:ahLst/>
          <a:cxnLst/>
          <a:rect l="0" t="0" r="0" b="0"/>
          <a:pathLst>
            <a:path>
              <a:moveTo>
                <a:pt x="819386" y="0"/>
              </a:moveTo>
              <a:lnTo>
                <a:pt x="819386" y="149836"/>
              </a:lnTo>
              <a:lnTo>
                <a:pt x="0" y="149836"/>
              </a:lnTo>
              <a:lnTo>
                <a:pt x="0" y="268034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35ECC-29D3-4EA3-B7D6-3AC4F5C6C8A6}">
      <dsp:nvSpPr>
        <dsp:cNvPr id="0" name=""/>
        <dsp:cNvSpPr/>
      </dsp:nvSpPr>
      <dsp:spPr>
        <a:xfrm>
          <a:off x="2566282" y="2923140"/>
          <a:ext cx="890922" cy="369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048"/>
              </a:lnTo>
              <a:lnTo>
                <a:pt x="892012" y="255048"/>
              </a:lnTo>
              <a:lnTo>
                <a:pt x="892012" y="373247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C8C1AD-3825-4172-9C28-E9206715B7EB}">
      <dsp:nvSpPr>
        <dsp:cNvPr id="0" name=""/>
        <dsp:cNvSpPr/>
      </dsp:nvSpPr>
      <dsp:spPr>
        <a:xfrm>
          <a:off x="1488109" y="2923140"/>
          <a:ext cx="1078172" cy="389574"/>
        </a:xfrm>
        <a:custGeom>
          <a:avLst/>
          <a:gdLst/>
          <a:ahLst/>
          <a:cxnLst/>
          <a:rect l="0" t="0" r="0" b="0"/>
          <a:pathLst>
            <a:path>
              <a:moveTo>
                <a:pt x="667427" y="0"/>
              </a:moveTo>
              <a:lnTo>
                <a:pt x="667427" y="255048"/>
              </a:lnTo>
              <a:lnTo>
                <a:pt x="0" y="255048"/>
              </a:lnTo>
              <a:lnTo>
                <a:pt x="0" y="373247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6CEAD-A547-41F9-BFEA-76F130064E6E}">
      <dsp:nvSpPr>
        <dsp:cNvPr id="0" name=""/>
        <dsp:cNvSpPr/>
      </dsp:nvSpPr>
      <dsp:spPr>
        <a:xfrm>
          <a:off x="2566282" y="1987898"/>
          <a:ext cx="2399981" cy="319016"/>
        </a:xfrm>
        <a:custGeom>
          <a:avLst/>
          <a:gdLst/>
          <a:ahLst/>
          <a:cxnLst/>
          <a:rect l="0" t="0" r="0" b="0"/>
          <a:pathLst>
            <a:path>
              <a:moveTo>
                <a:pt x="3023212" y="0"/>
              </a:moveTo>
              <a:lnTo>
                <a:pt x="3023212" y="250706"/>
              </a:lnTo>
              <a:lnTo>
                <a:pt x="0" y="250706"/>
              </a:lnTo>
              <a:lnTo>
                <a:pt x="0" y="368904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68F430-80D5-4978-A8B2-F88C4250AAEF}">
      <dsp:nvSpPr>
        <dsp:cNvPr id="0" name=""/>
        <dsp:cNvSpPr/>
      </dsp:nvSpPr>
      <dsp:spPr>
        <a:xfrm>
          <a:off x="4164621" y="536042"/>
          <a:ext cx="801642" cy="8356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877"/>
              </a:lnTo>
              <a:lnTo>
                <a:pt x="1343339" y="252877"/>
              </a:lnTo>
              <a:lnTo>
                <a:pt x="1343339" y="371075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2EAA0A-FF05-4F89-BE9D-8297743953B0}">
      <dsp:nvSpPr>
        <dsp:cNvPr id="0" name=""/>
        <dsp:cNvSpPr/>
      </dsp:nvSpPr>
      <dsp:spPr>
        <a:xfrm>
          <a:off x="682893" y="2000314"/>
          <a:ext cx="334244" cy="319479"/>
        </a:xfrm>
        <a:custGeom>
          <a:avLst/>
          <a:gdLst/>
          <a:ahLst/>
          <a:cxnLst/>
          <a:rect l="0" t="0" r="0" b="0"/>
          <a:pathLst>
            <a:path>
              <a:moveTo>
                <a:pt x="391909" y="0"/>
              </a:moveTo>
              <a:lnTo>
                <a:pt x="391909" y="505951"/>
              </a:lnTo>
              <a:lnTo>
                <a:pt x="0" y="505951"/>
              </a:lnTo>
              <a:lnTo>
                <a:pt x="0" y="624150"/>
              </a:lnTo>
            </a:path>
          </a:pathLst>
        </a:custGeom>
        <a:noFill/>
        <a:ln w="25400" cap="flat" cmpd="sng" algn="ctr">
          <a:solidFill>
            <a:srgbClr val="4F81BD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CE081-A39C-497A-B6C9-AEB842F1E5E9}">
      <dsp:nvSpPr>
        <dsp:cNvPr id="0" name=""/>
        <dsp:cNvSpPr/>
      </dsp:nvSpPr>
      <dsp:spPr>
        <a:xfrm>
          <a:off x="1017137" y="536042"/>
          <a:ext cx="3147483" cy="848046"/>
        </a:xfrm>
        <a:custGeom>
          <a:avLst/>
          <a:gdLst/>
          <a:ahLst/>
          <a:cxnLst/>
          <a:rect l="0" t="0" r="0" b="0"/>
          <a:pathLst>
            <a:path>
              <a:moveTo>
                <a:pt x="2923641" y="0"/>
              </a:moveTo>
              <a:lnTo>
                <a:pt x="2923641" y="253023"/>
              </a:lnTo>
              <a:lnTo>
                <a:pt x="0" y="253023"/>
              </a:lnTo>
              <a:lnTo>
                <a:pt x="0" y="371221"/>
              </a:lnTo>
            </a:path>
          </a:pathLst>
        </a:custGeo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B50FC8-D96D-4934-91A6-22591735D603}">
      <dsp:nvSpPr>
        <dsp:cNvPr id="0" name=""/>
        <dsp:cNvSpPr/>
      </dsp:nvSpPr>
      <dsp:spPr>
        <a:xfrm>
          <a:off x="1329120" y="-88963"/>
          <a:ext cx="5671001" cy="625006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9D98C-3EE2-45E8-9016-27B26AF1668D}">
      <dsp:nvSpPr>
        <dsp:cNvPr id="0" name=""/>
        <dsp:cNvSpPr/>
      </dsp:nvSpPr>
      <dsp:spPr>
        <a:xfrm>
          <a:off x="1436946" y="13470"/>
          <a:ext cx="5671001" cy="62500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МИНИСТЕРСТВО ОБРАЗОВАНИЯ НСО</a:t>
          </a:r>
          <a:endParaRPr lang="ru-RU" sz="2000" b="1" kern="1200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sp:txBody>
      <dsp:txXfrm>
        <a:off x="1455252" y="31776"/>
        <a:ext cx="5634389" cy="588394"/>
      </dsp:txXfrm>
    </dsp:sp>
    <dsp:sp modelId="{C1A13304-1EA9-4291-8010-C96A9733973B}">
      <dsp:nvSpPr>
        <dsp:cNvPr id="0" name=""/>
        <dsp:cNvSpPr/>
      </dsp:nvSpPr>
      <dsp:spPr>
        <a:xfrm>
          <a:off x="155169" y="1384089"/>
          <a:ext cx="1723936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7DBB00-0585-4D57-8D1F-799663DA9355}">
      <dsp:nvSpPr>
        <dsp:cNvPr id="0" name=""/>
        <dsp:cNvSpPr/>
      </dsp:nvSpPr>
      <dsp:spPr>
        <a:xfrm>
          <a:off x="262995" y="1486524"/>
          <a:ext cx="1723936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НИПКиПРО</a:t>
          </a:r>
          <a:endParaRPr lang="ru-RU" sz="12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81044" y="1504573"/>
        <a:ext cx="1687838" cy="580127"/>
      </dsp:txXfrm>
    </dsp:sp>
    <dsp:sp modelId="{DD7D0112-ABD1-4E16-BC08-0F6692A340E7}">
      <dsp:nvSpPr>
        <dsp:cNvPr id="0" name=""/>
        <dsp:cNvSpPr/>
      </dsp:nvSpPr>
      <dsp:spPr>
        <a:xfrm>
          <a:off x="-107825" y="2319794"/>
          <a:ext cx="1581438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9398A-4076-4147-BBC6-4D4834402437}">
      <dsp:nvSpPr>
        <dsp:cNvPr id="0" name=""/>
        <dsp:cNvSpPr/>
      </dsp:nvSpPr>
      <dsp:spPr>
        <a:xfrm>
          <a:off x="0" y="2422228"/>
          <a:ext cx="1581438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libri"/>
              <a:ea typeface="+mn-ea"/>
              <a:cs typeface="+mn-cs"/>
            </a:rPr>
            <a:t>Ресурсные центры ППМС сопровождения </a:t>
          </a:r>
          <a:r>
            <a:rPr lang="ru-RU" sz="12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8</a:t>
          </a:r>
          <a:endParaRPr lang="ru-RU" sz="1200" b="1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18049" y="2440277"/>
        <a:ext cx="1545340" cy="580127"/>
      </dsp:txXfrm>
    </dsp:sp>
    <dsp:sp modelId="{26F3D9BF-3687-49FF-886A-2C9B2C6E7B2E}">
      <dsp:nvSpPr>
        <dsp:cNvPr id="0" name=""/>
        <dsp:cNvSpPr/>
      </dsp:nvSpPr>
      <dsp:spPr>
        <a:xfrm>
          <a:off x="4310492" y="1371672"/>
          <a:ext cx="1311541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5F25D-5D00-427E-BD13-BAA524130820}">
      <dsp:nvSpPr>
        <dsp:cNvPr id="0" name=""/>
        <dsp:cNvSpPr/>
      </dsp:nvSpPr>
      <dsp:spPr>
        <a:xfrm>
          <a:off x="4418318" y="1474107"/>
          <a:ext cx="1311541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002060"/>
              </a:solidFill>
              <a:latin typeface="Calibri"/>
              <a:ea typeface="+mn-ea"/>
              <a:cs typeface="+mn-cs"/>
            </a:rPr>
            <a:t>ГБОУ НСО «ОЦДК» </a:t>
          </a:r>
        </a:p>
      </dsp:txBody>
      <dsp:txXfrm>
        <a:off x="4436367" y="1492156"/>
        <a:ext cx="1275443" cy="580127"/>
      </dsp:txXfrm>
    </dsp:sp>
    <dsp:sp modelId="{FED90867-38D0-49FC-B751-EDDC36B47297}">
      <dsp:nvSpPr>
        <dsp:cNvPr id="0" name=""/>
        <dsp:cNvSpPr/>
      </dsp:nvSpPr>
      <dsp:spPr>
        <a:xfrm>
          <a:off x="1939663" y="2306915"/>
          <a:ext cx="1253237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64033-5BF6-45CD-8BF6-AE8C80497166}">
      <dsp:nvSpPr>
        <dsp:cNvPr id="0" name=""/>
        <dsp:cNvSpPr/>
      </dsp:nvSpPr>
      <dsp:spPr>
        <a:xfrm>
          <a:off x="2047489" y="2409349"/>
          <a:ext cx="1253237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libri"/>
              <a:ea typeface="+mn-ea"/>
              <a:cs typeface="+mn-cs"/>
            </a:rPr>
            <a:t>Филиалы ОЦДК </a:t>
          </a:r>
          <a:r>
            <a:rPr lang="ru-RU" sz="1200" b="1" kern="1200" dirty="0" smtClean="0">
              <a:solidFill>
                <a:srgbClr val="002060"/>
              </a:solidFill>
              <a:latin typeface="Calibri"/>
              <a:ea typeface="+mn-ea"/>
              <a:cs typeface="+mn-cs"/>
            </a:rPr>
            <a:t>10</a:t>
          </a:r>
          <a:endParaRPr lang="ru-RU" sz="1200" b="1" kern="1200" dirty="0">
            <a:solidFill>
              <a:srgbClr val="002060"/>
            </a:solidFill>
            <a:latin typeface="Calibri"/>
            <a:ea typeface="+mn-ea"/>
            <a:cs typeface="+mn-cs"/>
          </a:endParaRPr>
        </a:p>
      </dsp:txBody>
      <dsp:txXfrm>
        <a:off x="2065538" y="2427398"/>
        <a:ext cx="1217139" cy="580127"/>
      </dsp:txXfrm>
    </dsp:sp>
    <dsp:sp modelId="{9645EE8D-8F79-4576-885A-70F152C2E5FC}">
      <dsp:nvSpPr>
        <dsp:cNvPr id="0" name=""/>
        <dsp:cNvSpPr/>
      </dsp:nvSpPr>
      <dsp:spPr>
        <a:xfrm>
          <a:off x="652338" y="3312715"/>
          <a:ext cx="1671543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9EA23-26D4-4193-A252-8A53A4C96158}">
      <dsp:nvSpPr>
        <dsp:cNvPr id="0" name=""/>
        <dsp:cNvSpPr/>
      </dsp:nvSpPr>
      <dsp:spPr>
        <a:xfrm>
          <a:off x="760164" y="3415149"/>
          <a:ext cx="1671543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Стажировочные</a:t>
          </a:r>
          <a:r>
            <a:rPr lang="ru-RU" sz="1200" b="1" kern="1200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ru-RU" sz="1200" b="1" kern="1200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площадки  ИО  29</a:t>
          </a:r>
          <a:endParaRPr lang="ru-RU" sz="1200" b="1" kern="1200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sp:txBody>
      <dsp:txXfrm>
        <a:off x="778213" y="3433198"/>
        <a:ext cx="1635445" cy="580127"/>
      </dsp:txXfrm>
    </dsp:sp>
    <dsp:sp modelId="{AE86DCFF-9B1D-4517-A795-EA73D75EFCA2}">
      <dsp:nvSpPr>
        <dsp:cNvPr id="0" name=""/>
        <dsp:cNvSpPr/>
      </dsp:nvSpPr>
      <dsp:spPr>
        <a:xfrm>
          <a:off x="2554381" y="3292392"/>
          <a:ext cx="1805647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48867-88EF-4773-B4B4-7F3A0D2789D2}">
      <dsp:nvSpPr>
        <dsp:cNvPr id="0" name=""/>
        <dsp:cNvSpPr/>
      </dsp:nvSpPr>
      <dsp:spPr>
        <a:xfrm>
          <a:off x="2662207" y="3394826"/>
          <a:ext cx="1805647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Ресурсные организации инклюзивного </a:t>
          </a:r>
          <a:r>
            <a:rPr lang="ru-RU" sz="1200" b="1" kern="1200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образования  46</a:t>
          </a:r>
          <a:endParaRPr lang="ru-RU" sz="1200" b="1" kern="1200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sp:txBody>
      <dsp:txXfrm>
        <a:off x="2680256" y="3412875"/>
        <a:ext cx="1769549" cy="580127"/>
      </dsp:txXfrm>
    </dsp:sp>
    <dsp:sp modelId="{539D5956-DC19-4C63-8D40-51B38966A309}">
      <dsp:nvSpPr>
        <dsp:cNvPr id="0" name=""/>
        <dsp:cNvSpPr/>
      </dsp:nvSpPr>
      <dsp:spPr>
        <a:xfrm>
          <a:off x="2087922" y="4173708"/>
          <a:ext cx="1521795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45B979-C243-4777-9AD0-DDF1D86EDFB7}">
      <dsp:nvSpPr>
        <dsp:cNvPr id="0" name=""/>
        <dsp:cNvSpPr/>
      </dsp:nvSpPr>
      <dsp:spPr>
        <a:xfrm>
          <a:off x="2195748" y="4276143"/>
          <a:ext cx="1521795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Образовательные организации</a:t>
          </a:r>
          <a:endParaRPr lang="ru-RU" sz="1200" b="1" kern="1200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sp:txBody>
      <dsp:txXfrm>
        <a:off x="2213797" y="4294192"/>
        <a:ext cx="1485697" cy="580127"/>
      </dsp:txXfrm>
    </dsp:sp>
    <dsp:sp modelId="{E3728320-4214-4E85-A6F3-954E297DB244}">
      <dsp:nvSpPr>
        <dsp:cNvPr id="0" name=""/>
        <dsp:cNvSpPr/>
      </dsp:nvSpPr>
      <dsp:spPr>
        <a:xfrm>
          <a:off x="4312042" y="2295453"/>
          <a:ext cx="1415950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0754B-3CFF-4353-B344-0A5A232FAD46}">
      <dsp:nvSpPr>
        <dsp:cNvPr id="0" name=""/>
        <dsp:cNvSpPr/>
      </dsp:nvSpPr>
      <dsp:spPr>
        <a:xfrm>
          <a:off x="4419868" y="2397887"/>
          <a:ext cx="1415950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Система ПМПК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30</a:t>
          </a:r>
        </a:p>
      </dsp:txBody>
      <dsp:txXfrm>
        <a:off x="4437917" y="2415936"/>
        <a:ext cx="1379852" cy="580127"/>
      </dsp:txXfrm>
    </dsp:sp>
    <dsp:sp modelId="{1E7A5991-195C-4D93-9F49-8EA6BFDA3FA7}">
      <dsp:nvSpPr>
        <dsp:cNvPr id="0" name=""/>
        <dsp:cNvSpPr/>
      </dsp:nvSpPr>
      <dsp:spPr>
        <a:xfrm>
          <a:off x="4918398" y="3285219"/>
          <a:ext cx="1115387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60E11-F547-4144-978F-1A892A73CBEF}">
      <dsp:nvSpPr>
        <dsp:cNvPr id="0" name=""/>
        <dsp:cNvSpPr/>
      </dsp:nvSpPr>
      <dsp:spPr>
        <a:xfrm>
          <a:off x="5026224" y="3387653"/>
          <a:ext cx="1115387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Система Консилиумов </a:t>
          </a:r>
          <a:r>
            <a:rPr lang="ru-RU" sz="1200" b="1" kern="1200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95%</a:t>
          </a:r>
          <a:endParaRPr lang="ru-RU" sz="1200" b="1" kern="1200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sp:txBody>
      <dsp:txXfrm>
        <a:off x="5044273" y="3405702"/>
        <a:ext cx="1079289" cy="580127"/>
      </dsp:txXfrm>
    </dsp:sp>
    <dsp:sp modelId="{8D6ACF1E-AD79-4AD3-B825-658B804DB496}">
      <dsp:nvSpPr>
        <dsp:cNvPr id="0" name=""/>
        <dsp:cNvSpPr/>
      </dsp:nvSpPr>
      <dsp:spPr>
        <a:xfrm>
          <a:off x="5977978" y="2253186"/>
          <a:ext cx="1323914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B90F0D-A51C-4923-9984-59949DC71775}">
      <dsp:nvSpPr>
        <dsp:cNvPr id="0" name=""/>
        <dsp:cNvSpPr/>
      </dsp:nvSpPr>
      <dsp:spPr>
        <a:xfrm>
          <a:off x="6085804" y="2355620"/>
          <a:ext cx="1323914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Муниципальные ППМС-центры</a:t>
          </a:r>
        </a:p>
      </dsp:txBody>
      <dsp:txXfrm>
        <a:off x="6103853" y="2373669"/>
        <a:ext cx="1287816" cy="580127"/>
      </dsp:txXfrm>
    </dsp:sp>
    <dsp:sp modelId="{69AC6C1C-E6A1-4E3E-8D4B-D0B7DF2EF0CF}">
      <dsp:nvSpPr>
        <dsp:cNvPr id="0" name=""/>
        <dsp:cNvSpPr/>
      </dsp:nvSpPr>
      <dsp:spPr>
        <a:xfrm>
          <a:off x="7578883" y="2253186"/>
          <a:ext cx="1457290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9B5E5-76C5-45E9-BEBD-8EE19D2A1323}">
      <dsp:nvSpPr>
        <dsp:cNvPr id="0" name=""/>
        <dsp:cNvSpPr/>
      </dsp:nvSpPr>
      <dsp:spPr>
        <a:xfrm>
          <a:off x="7686709" y="2355620"/>
          <a:ext cx="1457290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DAEDEF">
                  <a:lumMod val="25000"/>
                </a:srgbClr>
              </a:solidFill>
              <a:latin typeface="Calibri"/>
              <a:ea typeface="+mn-ea"/>
              <a:cs typeface="+mn-cs"/>
            </a:rPr>
            <a:t>Консультационные центры и пункты</a:t>
          </a:r>
          <a:endParaRPr lang="ru-RU" sz="1200" b="1" kern="1200" dirty="0">
            <a:solidFill>
              <a:srgbClr val="DAEDEF">
                <a:lumMod val="25000"/>
              </a:srgbClr>
            </a:solidFill>
            <a:latin typeface="Calibri"/>
            <a:ea typeface="+mn-ea"/>
            <a:cs typeface="+mn-cs"/>
          </a:endParaRPr>
        </a:p>
      </dsp:txBody>
      <dsp:txXfrm>
        <a:off x="7704758" y="2373669"/>
        <a:ext cx="1421192" cy="580127"/>
      </dsp:txXfrm>
    </dsp:sp>
    <dsp:sp modelId="{25CC2EB8-5BAC-4929-BF94-AE463AAA745F}">
      <dsp:nvSpPr>
        <dsp:cNvPr id="0" name=""/>
        <dsp:cNvSpPr/>
      </dsp:nvSpPr>
      <dsp:spPr>
        <a:xfrm>
          <a:off x="6910558" y="1270291"/>
          <a:ext cx="1627174" cy="616225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0FCB10-2F4D-406A-B70C-568957B0869A}">
      <dsp:nvSpPr>
        <dsp:cNvPr id="0" name=""/>
        <dsp:cNvSpPr/>
      </dsp:nvSpPr>
      <dsp:spPr>
        <a:xfrm>
          <a:off x="7018384" y="1372725"/>
          <a:ext cx="1627174" cy="616225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002060"/>
              </a:solidFill>
              <a:latin typeface="Calibri"/>
              <a:ea typeface="+mn-ea"/>
              <a:cs typeface="+mn-cs"/>
            </a:rPr>
            <a:t>НГПУ НОЦ «Инклюзивное образование»</a:t>
          </a:r>
        </a:p>
      </dsp:txBody>
      <dsp:txXfrm>
        <a:off x="7036433" y="1390774"/>
        <a:ext cx="1591076" cy="580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96F1D-D1ED-4973-94FB-D8452C22CDD3}">
      <dsp:nvSpPr>
        <dsp:cNvPr id="0" name=""/>
        <dsp:cNvSpPr/>
      </dsp:nvSpPr>
      <dsp:spPr>
        <a:xfrm>
          <a:off x="0" y="0"/>
          <a:ext cx="6431706" cy="365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Narrow" panose="020B0606020202030204" pitchFamily="34" charset="0"/>
            </a:rPr>
            <a:t>Детские сады - 82%</a:t>
          </a:r>
          <a:endParaRPr lang="ru-RU" sz="2000" b="1" kern="1200" dirty="0">
            <a:latin typeface="Arial Narrow" panose="020B0606020202030204" pitchFamily="34" charset="0"/>
          </a:endParaRPr>
        </a:p>
      </dsp:txBody>
      <dsp:txXfrm>
        <a:off x="1322853" y="0"/>
        <a:ext cx="5108852" cy="365122"/>
      </dsp:txXfrm>
    </dsp:sp>
    <dsp:sp modelId="{47579169-9C52-42C6-9554-B5EFD505D137}">
      <dsp:nvSpPr>
        <dsp:cNvPr id="0" name=""/>
        <dsp:cNvSpPr/>
      </dsp:nvSpPr>
      <dsp:spPr>
        <a:xfrm>
          <a:off x="391510" y="92375"/>
          <a:ext cx="651930" cy="292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66A3AA-CBB7-4A2B-9737-5015A06030B9}">
      <dsp:nvSpPr>
        <dsp:cNvPr id="0" name=""/>
        <dsp:cNvSpPr/>
      </dsp:nvSpPr>
      <dsp:spPr>
        <a:xfrm>
          <a:off x="0" y="371113"/>
          <a:ext cx="6431706" cy="365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Narrow" panose="020B0606020202030204" pitchFamily="34" charset="0"/>
            </a:rPr>
            <a:t>Школы – 93%</a:t>
          </a:r>
          <a:endParaRPr lang="ru-RU" sz="2000" b="1" kern="1200" dirty="0">
            <a:latin typeface="Arial Narrow" panose="020B0606020202030204" pitchFamily="34" charset="0"/>
          </a:endParaRPr>
        </a:p>
      </dsp:txBody>
      <dsp:txXfrm>
        <a:off x="1322853" y="371113"/>
        <a:ext cx="5108852" cy="365122"/>
      </dsp:txXfrm>
    </dsp:sp>
    <dsp:sp modelId="{775DBF5A-E607-4D31-BA55-3B72E0E8F90D}">
      <dsp:nvSpPr>
        <dsp:cNvPr id="0" name=""/>
        <dsp:cNvSpPr/>
      </dsp:nvSpPr>
      <dsp:spPr>
        <a:xfrm>
          <a:off x="292487" y="485875"/>
          <a:ext cx="822962" cy="292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F9CC6-4568-449D-8220-42C5DEE90C01}">
      <dsp:nvSpPr>
        <dsp:cNvPr id="0" name=""/>
        <dsp:cNvSpPr/>
      </dsp:nvSpPr>
      <dsp:spPr>
        <a:xfrm>
          <a:off x="0" y="739204"/>
          <a:ext cx="6431706" cy="3651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Narrow" panose="020B0606020202030204" pitchFamily="34" charset="0"/>
            </a:rPr>
            <a:t>СПО и ВО – 81%</a:t>
          </a:r>
          <a:endParaRPr lang="ru-RU" sz="2000" b="1" kern="1200" dirty="0">
            <a:latin typeface="Arial Narrow" panose="020B0606020202030204" pitchFamily="34" charset="0"/>
          </a:endParaRPr>
        </a:p>
      </dsp:txBody>
      <dsp:txXfrm>
        <a:off x="1322853" y="739204"/>
        <a:ext cx="5108852" cy="365122"/>
      </dsp:txXfrm>
    </dsp:sp>
    <dsp:sp modelId="{C3D8A6F9-675C-4358-B2EC-F1FDA13F2E95}">
      <dsp:nvSpPr>
        <dsp:cNvPr id="0" name=""/>
        <dsp:cNvSpPr/>
      </dsp:nvSpPr>
      <dsp:spPr>
        <a:xfrm>
          <a:off x="171906" y="839781"/>
          <a:ext cx="1015553" cy="2920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232D3-148E-452B-80C1-73C6DBB2C542}">
      <dsp:nvSpPr>
        <dsp:cNvPr id="0" name=""/>
        <dsp:cNvSpPr/>
      </dsp:nvSpPr>
      <dsp:spPr>
        <a:xfrm>
          <a:off x="-518435" y="0"/>
          <a:ext cx="6840733" cy="581289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C1AB-AAAA-416B-84EE-C930FD5108EA}">
      <dsp:nvSpPr>
        <dsp:cNvPr id="0" name=""/>
        <dsp:cNvSpPr/>
      </dsp:nvSpPr>
      <dsp:spPr>
        <a:xfrm>
          <a:off x="1196671" y="388615"/>
          <a:ext cx="3778383" cy="3933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/>
            <a:t>Концепция развития инклюзивного образования в Новосибирской области</a:t>
          </a:r>
          <a:endParaRPr lang="ru-RU" sz="1200" kern="1200" dirty="0"/>
        </a:p>
      </dsp:txBody>
      <dsp:txXfrm>
        <a:off x="1215875" y="407819"/>
        <a:ext cx="3739975" cy="354984"/>
      </dsp:txXfrm>
    </dsp:sp>
    <dsp:sp modelId="{8ABC4F32-AE75-4107-A928-D93AC635A7A7}">
      <dsp:nvSpPr>
        <dsp:cNvPr id="0" name=""/>
        <dsp:cNvSpPr/>
      </dsp:nvSpPr>
      <dsp:spPr>
        <a:xfrm>
          <a:off x="733120" y="852334"/>
          <a:ext cx="4739490" cy="3933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/>
            <a:t>Межведомственная комиссия по вопросам образования детей с ОВЗ, Министерство образования НСО</a:t>
          </a:r>
          <a:endParaRPr lang="ru-RU" sz="1200" kern="1200" dirty="0"/>
        </a:p>
      </dsp:txBody>
      <dsp:txXfrm>
        <a:off x="752324" y="871538"/>
        <a:ext cx="4701082" cy="354984"/>
      </dsp:txXfrm>
    </dsp:sp>
    <dsp:sp modelId="{BF6BD394-C2AD-4F86-870B-5AE6C4560920}">
      <dsp:nvSpPr>
        <dsp:cNvPr id="0" name=""/>
        <dsp:cNvSpPr/>
      </dsp:nvSpPr>
      <dsp:spPr>
        <a:xfrm>
          <a:off x="624095" y="1323359"/>
          <a:ext cx="4992528" cy="55006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Региональные координаторы развития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инклюзивного образования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ГАУ ДПО НСО </a:t>
          </a:r>
          <a:r>
            <a:rPr lang="ru-RU" sz="1200" b="1" kern="1200" dirty="0" err="1" smtClean="0"/>
            <a:t>НИПКиПРО</a:t>
          </a:r>
          <a:r>
            <a:rPr lang="ru-RU" sz="1200" b="1" kern="1200" dirty="0" smtClean="0"/>
            <a:t>, ФГБОУ ВО «НГПУ», ГБУ НСО «ОЦДК</a:t>
          </a:r>
          <a:endParaRPr lang="ru-RU" sz="1200" b="1" kern="1200" dirty="0"/>
        </a:p>
      </dsp:txBody>
      <dsp:txXfrm>
        <a:off x="650947" y="1350211"/>
        <a:ext cx="4938824" cy="496364"/>
      </dsp:txXfrm>
    </dsp:sp>
    <dsp:sp modelId="{417A3718-0521-4A2E-97D2-60E2A35C0EB4}">
      <dsp:nvSpPr>
        <dsp:cNvPr id="0" name=""/>
        <dsp:cNvSpPr/>
      </dsp:nvSpPr>
      <dsp:spPr>
        <a:xfrm>
          <a:off x="743586" y="2000454"/>
          <a:ext cx="4718558" cy="7464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/>
            <a:t>Региональный проект «Обучение и социализация детей с ограниченными возможностями здоровья и детей-инвалидов в инклюзивном образовательном пространстве Новосибирской области»</a:t>
          </a:r>
          <a:endParaRPr lang="ru-RU" sz="1200" kern="1200" dirty="0"/>
        </a:p>
      </dsp:txBody>
      <dsp:txXfrm>
        <a:off x="780026" y="2036894"/>
        <a:ext cx="4645678" cy="673589"/>
      </dsp:txXfrm>
    </dsp:sp>
    <dsp:sp modelId="{BD56225E-93D3-4E06-99C8-C6A51F5F5427}">
      <dsp:nvSpPr>
        <dsp:cNvPr id="0" name=""/>
        <dsp:cNvSpPr/>
      </dsp:nvSpPr>
      <dsp:spPr>
        <a:xfrm>
          <a:off x="727604" y="2837419"/>
          <a:ext cx="4788533" cy="39339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/>
            <a:t>ППМС центры, ресурсные центры, </a:t>
          </a:r>
          <a:r>
            <a:rPr lang="ru-RU" sz="1200" b="1" i="1" kern="1200" dirty="0" err="1" smtClean="0"/>
            <a:t>стажировочные</a:t>
          </a:r>
          <a:r>
            <a:rPr lang="ru-RU" sz="1200" b="1" i="1" kern="1200" dirty="0" smtClean="0"/>
            <a:t> площадки, ОО инклюзивного образования </a:t>
          </a:r>
          <a:endParaRPr lang="ru-RU" sz="1200" kern="1200" dirty="0"/>
        </a:p>
      </dsp:txBody>
      <dsp:txXfrm>
        <a:off x="746808" y="2856623"/>
        <a:ext cx="4750125" cy="354984"/>
      </dsp:txXfrm>
    </dsp:sp>
    <dsp:sp modelId="{AEDECB79-6EEE-422A-A4A8-5E3B52EBF258}">
      <dsp:nvSpPr>
        <dsp:cNvPr id="0" name=""/>
        <dsp:cNvSpPr/>
      </dsp:nvSpPr>
      <dsp:spPr>
        <a:xfrm>
          <a:off x="661576" y="3321773"/>
          <a:ext cx="4955047" cy="83479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5C0000"/>
              </a:solidFill>
            </a:rPr>
            <a:t>Информационный инструмент межведомственного сетевого взаимодействия «Единая база учета детей о ОВЗ И детей-инвалидов Новосибирской области</a:t>
          </a:r>
          <a:endParaRPr lang="ru-RU" sz="1400" b="1" kern="1200" dirty="0">
            <a:solidFill>
              <a:srgbClr val="5C0000"/>
            </a:solidFill>
          </a:endParaRPr>
        </a:p>
      </dsp:txBody>
      <dsp:txXfrm>
        <a:off x="702327" y="3362524"/>
        <a:ext cx="4873545" cy="753288"/>
      </dsp:txXfrm>
    </dsp:sp>
    <dsp:sp modelId="{7BD2FA59-75CB-49B7-AEB7-40426C18B30B}">
      <dsp:nvSpPr>
        <dsp:cNvPr id="0" name=""/>
        <dsp:cNvSpPr/>
      </dsp:nvSpPr>
      <dsp:spPr>
        <a:xfrm>
          <a:off x="609605" y="4296342"/>
          <a:ext cx="5136144" cy="9936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C0000"/>
              </a:solidFill>
            </a:rPr>
            <a:t>Ассоциация дефектологов и сетевое сообщество дефектологов в открытой образовательной сети Новосибирской области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5C0000"/>
              </a:solidFill>
            </a:rPr>
            <a:t>Психолого-педагогические программы</a:t>
          </a:r>
          <a:endParaRPr lang="ru-RU" sz="1400" kern="1200" dirty="0">
            <a:solidFill>
              <a:srgbClr val="5C0000"/>
            </a:solidFill>
          </a:endParaRPr>
        </a:p>
      </dsp:txBody>
      <dsp:txXfrm>
        <a:off x="658113" y="4344850"/>
        <a:ext cx="5039128" cy="8966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D55FA-5ACA-4D20-BCBB-16D04808216B}">
      <dsp:nvSpPr>
        <dsp:cNvPr id="0" name=""/>
        <dsp:cNvSpPr/>
      </dsp:nvSpPr>
      <dsp:spPr>
        <a:xfrm>
          <a:off x="-144059" y="0"/>
          <a:ext cx="9324527" cy="5790939"/>
        </a:xfrm>
        <a:prstGeom prst="swooshArrow">
          <a:avLst>
            <a:gd name="adj1" fmla="val 25000"/>
            <a:gd name="adj2" fmla="val 25000"/>
          </a:avLst>
        </a:prstGeom>
        <a:solidFill>
          <a:srgbClr val="DAEDEF">
            <a:lumMod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0E445-48CE-491E-9F61-EB712DCABDCA}">
      <dsp:nvSpPr>
        <dsp:cNvPr id="0" name=""/>
        <dsp:cNvSpPr/>
      </dsp:nvSpPr>
      <dsp:spPr>
        <a:xfrm>
          <a:off x="397044" y="4271123"/>
          <a:ext cx="619389" cy="506478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E9AE7-3D4F-42D9-93CB-634CA1C0AB54}">
      <dsp:nvSpPr>
        <dsp:cNvPr id="0" name=""/>
        <dsp:cNvSpPr/>
      </dsp:nvSpPr>
      <dsp:spPr>
        <a:xfrm>
          <a:off x="91829" y="4561086"/>
          <a:ext cx="2117944" cy="1380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40" tIns="0" rIns="0" bIns="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С 2011 года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Функционирование в экспериментальном режиме (ВЦП);</a:t>
          </a:r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91829" y="4561086"/>
        <a:ext cx="2117944" cy="1380324"/>
      </dsp:txXfrm>
    </dsp:sp>
    <dsp:sp modelId="{04804AC8-F8D0-40AC-B76C-EEA9F8F57E69}">
      <dsp:nvSpPr>
        <dsp:cNvPr id="0" name=""/>
        <dsp:cNvSpPr/>
      </dsp:nvSpPr>
      <dsp:spPr>
        <a:xfrm>
          <a:off x="1703825" y="3051616"/>
          <a:ext cx="757811" cy="660533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96625-8002-4E89-A19A-F9348390ACA6}">
      <dsp:nvSpPr>
        <dsp:cNvPr id="0" name=""/>
        <dsp:cNvSpPr/>
      </dsp:nvSpPr>
      <dsp:spPr>
        <a:xfrm>
          <a:off x="1661787" y="3249535"/>
          <a:ext cx="1804353" cy="244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71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2015 год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Официальный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статус региональной информационной системы учета</a:t>
          </a:r>
          <a:endParaRPr lang="ru-RU" sz="1400" b="1" kern="1200" dirty="0">
            <a:solidFill>
              <a:srgbClr val="1C2740"/>
            </a:solidFill>
            <a:latin typeface="Arial"/>
            <a:ea typeface="+mn-ea"/>
            <a:cs typeface="+mn-cs"/>
          </a:endParaRPr>
        </a:p>
      </dsp:txBody>
      <dsp:txXfrm>
        <a:off x="1661787" y="3249535"/>
        <a:ext cx="1804353" cy="2441860"/>
      </dsp:txXfrm>
    </dsp:sp>
    <dsp:sp modelId="{B1D826C1-32D7-4055-BF73-D557DA142A97}">
      <dsp:nvSpPr>
        <dsp:cNvPr id="0" name=""/>
        <dsp:cNvSpPr/>
      </dsp:nvSpPr>
      <dsp:spPr>
        <a:xfrm>
          <a:off x="3014971" y="2102752"/>
          <a:ext cx="1021017" cy="703363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FCAA9-C0F1-408A-B893-16709AA0C82F}">
      <dsp:nvSpPr>
        <dsp:cNvPr id="0" name=""/>
        <dsp:cNvSpPr/>
      </dsp:nvSpPr>
      <dsp:spPr>
        <a:xfrm>
          <a:off x="3067659" y="2439794"/>
          <a:ext cx="2275420" cy="3275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162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2016 год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Механизм межведомственного  взаимодействия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по исполнению государственной услуги по МСЭ;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</dsp:txBody>
      <dsp:txXfrm>
        <a:off x="3067659" y="2439794"/>
        <a:ext cx="2275420" cy="3275240"/>
      </dsp:txXfrm>
    </dsp:sp>
    <dsp:sp modelId="{89B170F8-0349-4D75-B64B-06091757B93F}">
      <dsp:nvSpPr>
        <dsp:cNvPr id="0" name=""/>
        <dsp:cNvSpPr/>
      </dsp:nvSpPr>
      <dsp:spPr>
        <a:xfrm>
          <a:off x="4521037" y="1486184"/>
          <a:ext cx="927698" cy="684275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1629E-AAE8-41B1-8D58-E900E3B6BA11}">
      <dsp:nvSpPr>
        <dsp:cNvPr id="0" name=""/>
        <dsp:cNvSpPr/>
      </dsp:nvSpPr>
      <dsp:spPr>
        <a:xfrm>
          <a:off x="4567586" y="1673281"/>
          <a:ext cx="1864905" cy="3904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334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2017-2019 год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Аттестация по защите информации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u="none" kern="1200" dirty="0" err="1" smtClean="0">
              <a:solidFill>
                <a:srgbClr val="1C2740"/>
              </a:solidFill>
              <a:latin typeface="Arial"/>
              <a:ea typeface="+mn-ea"/>
              <a:cs typeface="+mn-cs"/>
            </a:rPr>
            <a:t>Госрегистрация</a:t>
          </a:r>
          <a:endParaRPr lang="ru-RU" sz="1400" b="1" u="none" kern="1200" dirty="0" smtClean="0">
            <a:solidFill>
              <a:srgbClr val="1C2740"/>
            </a:solidFill>
            <a:latin typeface="Arial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u="none" kern="1200" dirty="0" smtClean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u="none" kern="1200" dirty="0" smtClean="0">
            <a:solidFill>
              <a:srgbClr val="DAEDEF">
                <a:lumMod val="25000"/>
              </a:srgbClr>
            </a:solidFill>
            <a:latin typeface="Arial"/>
            <a:ea typeface="+mn-ea"/>
            <a:cs typeface="+mn-cs"/>
          </a:endParaRPr>
        </a:p>
      </dsp:txBody>
      <dsp:txXfrm>
        <a:off x="4567586" y="1673281"/>
        <a:ext cx="1864905" cy="3904645"/>
      </dsp:txXfrm>
    </dsp:sp>
    <dsp:sp modelId="{411C7914-0109-4602-825A-2823C95C6863}">
      <dsp:nvSpPr>
        <dsp:cNvPr id="0" name=""/>
        <dsp:cNvSpPr/>
      </dsp:nvSpPr>
      <dsp:spPr>
        <a:xfrm>
          <a:off x="6270758" y="917088"/>
          <a:ext cx="1030349" cy="807701"/>
        </a:xfrm>
        <a:prstGeom prst="ellipse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D61DE-3F85-432D-8F90-F13020AAA0E9}">
      <dsp:nvSpPr>
        <dsp:cNvPr id="0" name=""/>
        <dsp:cNvSpPr/>
      </dsp:nvSpPr>
      <dsp:spPr>
        <a:xfrm>
          <a:off x="6336701" y="800366"/>
          <a:ext cx="2522825" cy="314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0329" tIns="0" rIns="0" bIns="0" numCol="1" spcCol="1270" anchor="t" anchorCtr="0">
          <a:noAutofit/>
        </a:bodyPr>
        <a:lstStyle/>
        <a:p>
          <a:pPr marR="0" lvl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6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2020-2021</a:t>
          </a:r>
        </a:p>
        <a:p>
          <a:pPr marR="0" lvl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4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Поставщик сведений ФРИ</a:t>
          </a:r>
        </a:p>
        <a:p>
          <a:pPr marR="0" lvl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ru-RU" sz="1600" b="1" kern="1200" dirty="0" smtClean="0">
              <a:solidFill>
                <a:srgbClr val="1C2740"/>
              </a:solidFill>
              <a:latin typeface="Arial"/>
              <a:ea typeface="+mn-ea"/>
              <a:cs typeface="+mn-cs"/>
            </a:rPr>
            <a:t>Инструмент мониторинга доступности образовательной среды,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6336701" y="800366"/>
        <a:ext cx="2522825" cy="31400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6E773-A307-40F9-A5FA-46C73E104227}">
      <dsp:nvSpPr>
        <dsp:cNvPr id="0" name=""/>
        <dsp:cNvSpPr/>
      </dsp:nvSpPr>
      <dsp:spPr>
        <a:xfrm>
          <a:off x="0" y="0"/>
          <a:ext cx="4824535" cy="482453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7101CA-0297-4CBD-BECC-F835B5C3F022}">
      <dsp:nvSpPr>
        <dsp:cNvPr id="0" name=""/>
        <dsp:cNvSpPr/>
      </dsp:nvSpPr>
      <dsp:spPr>
        <a:xfrm>
          <a:off x="2412267" y="0"/>
          <a:ext cx="6516723" cy="48245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Дети, в </a:t>
          </a:r>
          <a:r>
            <a:rPr lang="ru-RU" sz="2000" b="1" kern="1200" dirty="0" err="1" smtClean="0">
              <a:solidFill>
                <a:srgbClr val="002060"/>
              </a:solidFill>
            </a:rPr>
            <a:t>т.ч</a:t>
          </a:r>
          <a:r>
            <a:rPr lang="ru-RU" sz="2000" b="1" kern="1200" dirty="0" smtClean="0">
              <a:solidFill>
                <a:srgbClr val="002060"/>
              </a:solidFill>
            </a:rPr>
            <a:t>. с ОВЗ 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дети-инвалиды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ИПРА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412267" y="0"/>
        <a:ext cx="3258361" cy="1025213"/>
      </dsp:txXfrm>
    </dsp:sp>
    <dsp:sp modelId="{FCD9251B-5C65-4745-919A-BDE9A25C00D2}">
      <dsp:nvSpPr>
        <dsp:cNvPr id="0" name=""/>
        <dsp:cNvSpPr/>
      </dsp:nvSpPr>
      <dsp:spPr>
        <a:xfrm>
          <a:off x="633220" y="1025213"/>
          <a:ext cx="3558095" cy="355809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1085675"/>
                <a:satOff val="3732"/>
                <a:lumOff val="-17909"/>
                <a:alphaOff val="0"/>
                <a:shade val="51000"/>
                <a:satMod val="130000"/>
              </a:schemeClr>
            </a:gs>
            <a:gs pos="80000">
              <a:schemeClr val="accent5">
                <a:hueOff val="1085675"/>
                <a:satOff val="3732"/>
                <a:lumOff val="-17909"/>
                <a:alphaOff val="0"/>
                <a:shade val="93000"/>
                <a:satMod val="130000"/>
              </a:schemeClr>
            </a:gs>
            <a:gs pos="100000">
              <a:schemeClr val="accent5">
                <a:hueOff val="1085675"/>
                <a:satOff val="3732"/>
                <a:lumOff val="-1790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0DF226-0EBA-43A2-8ADE-BE6B32270282}">
      <dsp:nvSpPr>
        <dsp:cNvPr id="0" name=""/>
        <dsp:cNvSpPr/>
      </dsp:nvSpPr>
      <dsp:spPr>
        <a:xfrm>
          <a:off x="2376295" y="1008099"/>
          <a:ext cx="6516723" cy="35580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85675"/>
              <a:satOff val="3732"/>
              <a:lumOff val="-1790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000" b="1" kern="1200" dirty="0" smtClean="0">
            <a:solidFill>
              <a:srgbClr val="002060"/>
            </a:solidFill>
          </a:endParaRPr>
        </a:p>
        <a:p>
          <a:pPr marL="0" marR="0" lvl="0" indent="0" algn="l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Специалисты ППМС сопровождения</a:t>
          </a:r>
        </a:p>
        <a:p>
          <a:pPr marL="0" marR="0" lvl="0" indent="0" algn="l" defTabSz="57785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rgbClr val="002060"/>
              </a:solidFill>
            </a:rPr>
            <a:t>педагоги</a:t>
          </a:r>
          <a:endParaRPr lang="ru-RU" sz="20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2376295" y="1008099"/>
        <a:ext cx="3258361" cy="1025213"/>
      </dsp:txXfrm>
    </dsp:sp>
    <dsp:sp modelId="{0BD6550D-A37A-43AD-9A3F-31EFBF62BAE5}">
      <dsp:nvSpPr>
        <dsp:cNvPr id="0" name=""/>
        <dsp:cNvSpPr/>
      </dsp:nvSpPr>
      <dsp:spPr>
        <a:xfrm>
          <a:off x="1266440" y="2050427"/>
          <a:ext cx="2291654" cy="2291654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2171351"/>
                <a:satOff val="7464"/>
                <a:lumOff val="-35817"/>
                <a:alphaOff val="0"/>
                <a:shade val="51000"/>
                <a:satMod val="130000"/>
              </a:schemeClr>
            </a:gs>
            <a:gs pos="80000">
              <a:schemeClr val="accent5">
                <a:hueOff val="2171351"/>
                <a:satOff val="7464"/>
                <a:lumOff val="-35817"/>
                <a:alphaOff val="0"/>
                <a:shade val="93000"/>
                <a:satMod val="130000"/>
              </a:schemeClr>
            </a:gs>
            <a:gs pos="100000">
              <a:schemeClr val="accent5">
                <a:hueOff val="2171351"/>
                <a:satOff val="7464"/>
                <a:lumOff val="-358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7317D5-0AB2-47B0-90B1-F0D39B9E942A}">
      <dsp:nvSpPr>
        <dsp:cNvPr id="0" name=""/>
        <dsp:cNvSpPr/>
      </dsp:nvSpPr>
      <dsp:spPr>
        <a:xfrm>
          <a:off x="2358244" y="2088240"/>
          <a:ext cx="6516723" cy="229165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171351"/>
              <a:satOff val="7464"/>
              <a:lumOff val="-358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4000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ru-RU" sz="2000" b="1" u="none" kern="1200" dirty="0" smtClean="0">
              <a:solidFill>
                <a:srgbClr val="002060"/>
              </a:solidFill>
            </a:rPr>
            <a:t>Образовательные организации  </a:t>
          </a:r>
          <a:r>
            <a:rPr lang="ru-RU" sz="1600" b="1" u="none" kern="1200" dirty="0" smtClean="0">
              <a:solidFill>
                <a:srgbClr val="002060"/>
              </a:solidFill>
            </a:rPr>
            <a:t>ДОО, школы, СПО, ВО, доп. образование</a:t>
          </a:r>
          <a:endParaRPr lang="ru-RU" sz="1600" u="none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358244" y="2088240"/>
        <a:ext cx="3258361" cy="1025213"/>
      </dsp:txXfrm>
    </dsp:sp>
    <dsp:sp modelId="{4359DEEA-8C26-4F6C-81DF-D0CD246D3EB8}">
      <dsp:nvSpPr>
        <dsp:cNvPr id="0" name=""/>
        <dsp:cNvSpPr/>
      </dsp:nvSpPr>
      <dsp:spPr>
        <a:xfrm>
          <a:off x="1899661" y="3075641"/>
          <a:ext cx="1025213" cy="102521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3257026"/>
                <a:satOff val="11196"/>
                <a:lumOff val="-53726"/>
                <a:alphaOff val="0"/>
                <a:shade val="51000"/>
                <a:satMod val="130000"/>
              </a:schemeClr>
            </a:gs>
            <a:gs pos="80000">
              <a:schemeClr val="accent5">
                <a:hueOff val="3257026"/>
                <a:satOff val="11196"/>
                <a:lumOff val="-53726"/>
                <a:alphaOff val="0"/>
                <a:shade val="93000"/>
                <a:satMod val="130000"/>
              </a:schemeClr>
            </a:gs>
            <a:gs pos="100000">
              <a:schemeClr val="accent5">
                <a:hueOff val="3257026"/>
                <a:satOff val="11196"/>
                <a:lumOff val="-53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89257F-33AF-4076-AF28-D2232575C69F}">
      <dsp:nvSpPr>
        <dsp:cNvPr id="0" name=""/>
        <dsp:cNvSpPr/>
      </dsp:nvSpPr>
      <dsp:spPr>
        <a:xfrm>
          <a:off x="2412267" y="3082874"/>
          <a:ext cx="6516723" cy="10107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rgbClr val="002060"/>
              </a:solidFill>
            </a:rPr>
            <a:t>Муниципальные управления образования, Психолого-медико-педагогические комиссии</a:t>
          </a:r>
        </a:p>
      </dsp:txBody>
      <dsp:txXfrm>
        <a:off x="2412267" y="3082874"/>
        <a:ext cx="3258361" cy="1010748"/>
      </dsp:txXfrm>
    </dsp:sp>
    <dsp:sp modelId="{E4CF30AA-97E6-48CE-AF4E-C0AC3E0034CF}">
      <dsp:nvSpPr>
        <dsp:cNvPr id="0" name=""/>
        <dsp:cNvSpPr/>
      </dsp:nvSpPr>
      <dsp:spPr>
        <a:xfrm>
          <a:off x="5670629" y="0"/>
          <a:ext cx="3258361" cy="102521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25000"/>
                </a:schemeClr>
              </a:solidFill>
            </a:rPr>
            <a:t>более 40 000</a:t>
          </a:r>
          <a:endParaRPr lang="ru-RU" sz="2400" kern="1200" dirty="0">
            <a:solidFill>
              <a:schemeClr val="accent5">
                <a:lumMod val="25000"/>
              </a:schemeClr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25000"/>
                </a:schemeClr>
              </a:solidFill>
            </a:rPr>
            <a:t>более 10 тыс.</a:t>
          </a:r>
          <a:endParaRPr lang="ru-RU" sz="2400" b="1" kern="1200" dirty="0">
            <a:solidFill>
              <a:schemeClr val="accent5">
                <a:lumMod val="25000"/>
              </a:schemeClr>
            </a:solidFill>
          </a:endParaRPr>
        </a:p>
      </dsp:txBody>
      <dsp:txXfrm>
        <a:off x="5670629" y="0"/>
        <a:ext cx="3258361" cy="1025213"/>
      </dsp:txXfrm>
    </dsp:sp>
    <dsp:sp modelId="{EE428DC2-EE9A-44A6-941A-6F6FA99AA773}">
      <dsp:nvSpPr>
        <dsp:cNvPr id="0" name=""/>
        <dsp:cNvSpPr/>
      </dsp:nvSpPr>
      <dsp:spPr>
        <a:xfrm>
          <a:off x="5670629" y="1025213"/>
          <a:ext cx="3258361" cy="102521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25000"/>
                </a:schemeClr>
              </a:solidFill>
            </a:rPr>
            <a:t>Более 4000</a:t>
          </a:r>
          <a:endParaRPr lang="ru-RU" sz="2400" b="1" kern="1200" dirty="0">
            <a:solidFill>
              <a:schemeClr val="accent5">
                <a:lumMod val="25000"/>
              </a:schemeClr>
            </a:solidFill>
          </a:endParaRPr>
        </a:p>
      </dsp:txBody>
      <dsp:txXfrm>
        <a:off x="5670629" y="1025213"/>
        <a:ext cx="3258361" cy="1025213"/>
      </dsp:txXfrm>
    </dsp:sp>
    <dsp:sp modelId="{F0465AB6-2FBA-4C67-9064-CBD4C6630CC0}">
      <dsp:nvSpPr>
        <dsp:cNvPr id="0" name=""/>
        <dsp:cNvSpPr/>
      </dsp:nvSpPr>
      <dsp:spPr>
        <a:xfrm>
          <a:off x="5670629" y="2050427"/>
          <a:ext cx="3258361" cy="1025213"/>
        </a:xfrm>
        <a:prstGeom prst="rect">
          <a:avLst/>
        </a:prstGeom>
        <a:noFill/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solidFill>
                <a:schemeClr val="accent5">
                  <a:lumMod val="25000"/>
                </a:schemeClr>
              </a:solidFill>
            </a:rPr>
            <a:t>Более 2000 </a:t>
          </a:r>
          <a:endParaRPr lang="ru-RU" sz="2400" b="1" kern="1200" dirty="0">
            <a:solidFill>
              <a:schemeClr val="accent5">
                <a:lumMod val="25000"/>
              </a:schemeClr>
            </a:solidFill>
          </a:endParaRPr>
        </a:p>
      </dsp:txBody>
      <dsp:txXfrm>
        <a:off x="5670629" y="2050427"/>
        <a:ext cx="3258361" cy="10252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DBFD0A-7CF4-4A59-BE5B-A6E7572AD132}">
      <dsp:nvSpPr>
        <dsp:cNvPr id="0" name=""/>
        <dsp:cNvSpPr/>
      </dsp:nvSpPr>
      <dsp:spPr>
        <a:xfrm>
          <a:off x="-6269477" y="-959073"/>
          <a:ext cx="7462763" cy="7462763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B94EE-C710-47ED-A413-C75158AED41C}">
      <dsp:nvSpPr>
        <dsp:cNvPr id="0" name=""/>
        <dsp:cNvSpPr/>
      </dsp:nvSpPr>
      <dsp:spPr>
        <a:xfrm>
          <a:off x="507324" y="253123"/>
          <a:ext cx="7972600" cy="693298"/>
        </a:xfrm>
        <a:prstGeom prst="rect">
          <a:avLst/>
        </a:prstGeom>
        <a:solidFill>
          <a:schemeClr val="lt1"/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50306" tIns="45720" rIns="45720" bIns="45720" numCol="1" spcCol="1270" anchor="ctr" anchorCtr="0">
          <a:noAutofit/>
        </a:bodyPr>
        <a:lstStyle/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Кто и в какие сроки должен проинформировать ОО </a:t>
          </a:r>
        </a:p>
        <a:p>
          <a:pPr lvl="0" algn="ctr" defTabSz="8001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о создании СОУ для особого ребенка, студента?</a:t>
          </a:r>
          <a:r>
            <a:rPr lang="ru-RU" sz="16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endParaRPr lang="ru-RU" sz="1600" b="1" kern="1200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sp:txBody>
      <dsp:txXfrm>
        <a:off x="507324" y="253123"/>
        <a:ext cx="7972600" cy="693298"/>
      </dsp:txXfrm>
    </dsp:sp>
    <dsp:sp modelId="{A89E6CC3-FBD0-4190-8EB8-2B923EAE82EB}">
      <dsp:nvSpPr>
        <dsp:cNvPr id="0" name=""/>
        <dsp:cNvSpPr/>
      </dsp:nvSpPr>
      <dsp:spPr>
        <a:xfrm>
          <a:off x="167201" y="168743"/>
          <a:ext cx="866623" cy="8666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C802DC-C72E-404F-9CFB-8B64D6652F7F}">
      <dsp:nvSpPr>
        <dsp:cNvPr id="0" name=""/>
        <dsp:cNvSpPr/>
      </dsp:nvSpPr>
      <dsp:spPr>
        <a:xfrm>
          <a:off x="1018153" y="1265603"/>
          <a:ext cx="7475802" cy="934178"/>
        </a:xfrm>
        <a:prstGeom prst="rect">
          <a:avLst/>
        </a:prstGeom>
        <a:solidFill>
          <a:schemeClr val="lt1"/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50306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Как обеспечить своевременность и преемственность инклюзивного образования и психолого-педагогического сопровождения:</a:t>
          </a:r>
        </a:p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д/с - школа, школа - школа, </a:t>
          </a:r>
          <a:r>
            <a:rPr lang="ru-RU" sz="1600" b="1" i="1" u="sng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школа-СПО</a:t>
          </a:r>
          <a:r>
            <a:rPr lang="ru-RU" sz="16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, школа-ВО?</a:t>
          </a:r>
          <a:endParaRPr lang="ru-RU" sz="1600" b="1" kern="1200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sp:txBody>
      <dsp:txXfrm>
        <a:off x="1018153" y="1265603"/>
        <a:ext cx="7475802" cy="934178"/>
      </dsp:txXfrm>
    </dsp:sp>
    <dsp:sp modelId="{488CE295-55AD-4619-A270-5E21CE47EA6C}">
      <dsp:nvSpPr>
        <dsp:cNvPr id="0" name=""/>
        <dsp:cNvSpPr/>
      </dsp:nvSpPr>
      <dsp:spPr>
        <a:xfrm>
          <a:off x="584841" y="1299380"/>
          <a:ext cx="866623" cy="8666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58853-1F24-4945-A2E9-FA0584DA6275}">
      <dsp:nvSpPr>
        <dsp:cNvPr id="0" name=""/>
        <dsp:cNvSpPr/>
      </dsp:nvSpPr>
      <dsp:spPr>
        <a:xfrm>
          <a:off x="1148001" y="2464275"/>
          <a:ext cx="7323326" cy="693298"/>
        </a:xfrm>
        <a:prstGeom prst="rect">
          <a:avLst/>
        </a:prstGeom>
        <a:solidFill>
          <a:schemeClr val="lt1"/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50306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Все ли обучающиеся с ИПРА должны иметь заключения ПМПК и как обеспечить их исполнение в ОО? </a:t>
          </a:r>
          <a:endParaRPr lang="ru-RU" sz="1600" b="1" kern="1200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sp:txBody>
      <dsp:txXfrm>
        <a:off x="1148001" y="2464275"/>
        <a:ext cx="7323326" cy="693298"/>
      </dsp:txXfrm>
    </dsp:sp>
    <dsp:sp modelId="{1AC40674-94D9-4FE9-A49E-17B211D26407}">
      <dsp:nvSpPr>
        <dsp:cNvPr id="0" name=""/>
        <dsp:cNvSpPr/>
      </dsp:nvSpPr>
      <dsp:spPr>
        <a:xfrm>
          <a:off x="737318" y="2338996"/>
          <a:ext cx="866623" cy="8666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2A152-C843-4AB2-80F2-D07890F8F200}">
      <dsp:nvSpPr>
        <dsp:cNvPr id="0" name=""/>
        <dsp:cNvSpPr/>
      </dsp:nvSpPr>
      <dsp:spPr>
        <a:xfrm>
          <a:off x="1018153" y="3465274"/>
          <a:ext cx="7475802" cy="693298"/>
        </a:xfrm>
        <a:prstGeom prst="rect">
          <a:avLst/>
        </a:prstGeom>
        <a:solidFill>
          <a:schemeClr val="lt1"/>
        </a:solidFill>
        <a:ln w="381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550306" tIns="40640" rIns="40640" bIns="4064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Как обеспечить непрерывное повышение уровня профессиональных компетенций  специалистов в вопросах инклюзивного образования?  </a:t>
          </a:r>
          <a:endParaRPr lang="ru-RU" sz="1600" b="1" kern="1200" cap="none" spc="0" dirty="0">
            <a:ln w="10541" cmpd="sng">
              <a:noFill/>
              <a:prstDash val="solid"/>
            </a:ln>
            <a:solidFill>
              <a:schemeClr val="accent6">
                <a:lumMod val="75000"/>
              </a:schemeClr>
            </a:solidFill>
            <a:effectLst/>
            <a:latin typeface="+mn-lt"/>
          </a:endParaRPr>
        </a:p>
      </dsp:txBody>
      <dsp:txXfrm>
        <a:off x="1018153" y="3465274"/>
        <a:ext cx="7475802" cy="693298"/>
      </dsp:txXfrm>
    </dsp:sp>
    <dsp:sp modelId="{1A2B2E44-0451-419A-BAD2-2C3F71AE6006}">
      <dsp:nvSpPr>
        <dsp:cNvPr id="0" name=""/>
        <dsp:cNvSpPr/>
      </dsp:nvSpPr>
      <dsp:spPr>
        <a:xfrm>
          <a:off x="584841" y="3378611"/>
          <a:ext cx="866623" cy="86662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43041A-33AB-47B4-B7DD-D0E1B03B475E}">
      <dsp:nvSpPr>
        <dsp:cNvPr id="0" name=""/>
        <dsp:cNvSpPr/>
      </dsp:nvSpPr>
      <dsp:spPr>
        <a:xfrm>
          <a:off x="521356" y="4504889"/>
          <a:ext cx="7972600" cy="693298"/>
        </a:xfrm>
        <a:prstGeom prst="rect">
          <a:avLst/>
        </a:prstGeom>
        <a:solidFill>
          <a:schemeClr val="bg1"/>
        </a:solidFill>
        <a:ln>
          <a:solidFill>
            <a:schemeClr val="bg1">
              <a:lumMod val="95000"/>
            </a:schemeClr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0306" tIns="53340" rIns="53340" bIns="53340" numCol="1" spcCol="1270" anchor="ctr" anchorCtr="0">
          <a:noAutofit/>
          <a:sp3d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Как развивать родительское просвещение в этих вопросах?</a:t>
          </a:r>
          <a:endParaRPr lang="ru-RU" sz="2100" b="1" i="1" kern="1200" cap="none" spc="0" dirty="0">
            <a:ln w="10541" cmpd="sng">
              <a:noFill/>
              <a:prstDash val="solid"/>
            </a:ln>
            <a:solidFill>
              <a:schemeClr val="accent2">
                <a:lumMod val="75000"/>
              </a:schemeClr>
            </a:solidFill>
            <a:effectLst/>
            <a:latin typeface="+mn-lt"/>
          </a:endParaRPr>
        </a:p>
      </dsp:txBody>
      <dsp:txXfrm>
        <a:off x="521356" y="4504889"/>
        <a:ext cx="7972600" cy="693298"/>
      </dsp:txXfrm>
    </dsp:sp>
    <dsp:sp modelId="{8CB57FA1-9EE8-4235-9E26-6D4419DDBC9F}">
      <dsp:nvSpPr>
        <dsp:cNvPr id="0" name=""/>
        <dsp:cNvSpPr/>
      </dsp:nvSpPr>
      <dsp:spPr>
        <a:xfrm>
          <a:off x="88044" y="4418227"/>
          <a:ext cx="866623" cy="86662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56B2C-01A3-47FE-ADFD-4F10843D5441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4FBFD-A38C-4C6C-8419-66D55ADF5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9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4FBFD-A38C-4C6C-8419-66D55ADF5FF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846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4FBFD-A38C-4C6C-8419-66D55ADF5FF1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606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28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610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DBBA712C-0744-4B1C-8472-1338C383DFF8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3AED8ABB-20E0-4C29-8C04-5B119B926A87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88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BC0CA631-211A-47CF-A47D-52F05CD946AB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2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C73844DF-F28B-4EF0-B46C-0C3A6DE91828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6F5FAE27-5613-4C4F-B14A-F325A5368878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3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817EBF94-013A-4246-9723-D36AF21176DC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01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934C8B05-F7BE-417F-BCD9-F089DDDB495A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00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43DD9447-C0ED-4DE8-BCE0-70560D9E84D1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9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6A0D6A24-6D07-48AC-85DB-FA0F859A968D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06CF435E-F425-474E-991E-22819A5FBBA5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162F9F26-C0CA-4876-AE2E-D70E9589527F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4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D4DB76C1-3971-4165-9AA4-EEB2F24550C7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81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5462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930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961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808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0" y="1535117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97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2686B-2A20-48DB-929D-EC8B7B232FE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0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498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050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7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958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725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863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29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1505" name="Picture 1" descr="C:\Users\Татьяна\Documents\Работа\тЕМА оцд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29" y="0"/>
            <a:ext cx="917566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диаграммы</a:t>
            </a:r>
            <a:endParaRPr lang="ru-RU" noProof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2686B-2A20-48DB-929D-EC8B7B232FE7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07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DBBA712C-0744-4B1C-8472-1338C383DF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3AED8ABB-20E0-4C29-8C04-5B119B926A8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BC0CA631-211A-47CF-A47D-52F05CD946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C73844DF-F28B-4EF0-B46C-0C3A6DE918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6F5FAE27-5613-4C4F-B14A-F325A53688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4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817EBF94-013A-4246-9723-D36AF21176D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934C8B05-F7BE-417F-BCD9-F089DDDB49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43DD9447-C0ED-4DE8-BCE0-70560D9E84D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6A0D6A24-6D07-48AC-85DB-FA0F859A968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5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06CF435E-F425-474E-991E-22819A5FBBA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9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162F9F26-C0CA-4876-AE2E-D70E9589527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5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D4DB76C1-3971-4165-9AA4-EEB2F24550C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0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3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227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47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4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8" y="1859773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432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29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996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65"/>
            <a:ext cx="2743200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905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64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43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08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968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0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5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71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3"/>
            <a:ext cx="2895600" cy="288925"/>
          </a:xfrm>
        </p:spPr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59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0576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1002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5" y="1316041"/>
            <a:ext cx="429055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41"/>
            <a:ext cx="428853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83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22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029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21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15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67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15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19397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16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9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533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68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244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468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7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549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320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78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65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0382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7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85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1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916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590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82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633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638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606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928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983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049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4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ЕМА оцдк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830" y="18"/>
            <a:ext cx="9159830" cy="68461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chemeClr val="bg1"/>
            </a:gs>
            <a:gs pos="100000">
              <a:srgbClr val="CEECE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632575"/>
            <a:ext cx="1187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Times New Roman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Слайд № </a:t>
            </a:r>
            <a:fld id="{628CF823-CE5E-41E3-A030-29456B652DAA}" type="slidenum">
              <a:rPr kumimoji="0" lang="ru-RU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027" name="Group 13"/>
          <p:cNvGrpSpPr>
            <a:grpSpLocks/>
          </p:cNvGrpSpPr>
          <p:nvPr userDrawn="1"/>
        </p:nvGrpSpPr>
        <p:grpSpPr bwMode="auto">
          <a:xfrm>
            <a:off x="0" y="0"/>
            <a:ext cx="9144000" cy="1125538"/>
            <a:chOff x="0" y="0"/>
            <a:chExt cx="5760" cy="709"/>
          </a:xfrm>
        </p:grpSpPr>
        <p:pic>
          <p:nvPicPr>
            <p:cNvPr id="1028" name="Picture 11"/>
            <p:cNvPicPr>
              <a:picLocks noChangeAspect="1" noChangeArrowheads="1"/>
            </p:cNvPicPr>
            <p:nvPr userDrawn="1"/>
          </p:nvPicPr>
          <p:blipFill>
            <a:blip r:embed="rId1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"/>
            <a:stretch>
              <a:fillRect/>
            </a:stretch>
          </p:blipFill>
          <p:spPr bwMode="auto">
            <a:xfrm>
              <a:off x="0" y="0"/>
              <a:ext cx="576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" name="Rectangle 2"/>
            <p:cNvSpPr>
              <a:spLocks noChangeArrowheads="1"/>
            </p:cNvSpPr>
            <p:nvPr userDrawn="1"/>
          </p:nvSpPr>
          <p:spPr bwMode="auto">
            <a:xfrm>
              <a:off x="1882" y="0"/>
              <a:ext cx="3878" cy="61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/>
          </p:spPr>
          <p:txBody>
            <a:bodyPr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94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6" r:id="rId1"/>
    <p:sldLayoutId id="2147484257" r:id="rId2"/>
    <p:sldLayoutId id="2147484258" r:id="rId3"/>
    <p:sldLayoutId id="2147484259" r:id="rId4"/>
    <p:sldLayoutId id="2147484260" r:id="rId5"/>
    <p:sldLayoutId id="2147484261" r:id="rId6"/>
    <p:sldLayoutId id="2147484262" r:id="rId7"/>
    <p:sldLayoutId id="2147484263" r:id="rId8"/>
    <p:sldLayoutId id="2147484264" r:id="rId9"/>
    <p:sldLayoutId id="2147484265" r:id="rId10"/>
    <p:sldLayoutId id="2147484266" r:id="rId11"/>
    <p:sldLayoutId id="2147484267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91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7179-5108-4E28-96A0-B34448879C9F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8F69-BB23-44B3-89EF-654D9381918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ЕМА оцдк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5830" y="18"/>
            <a:ext cx="9159830" cy="68461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45235-55C9-4742-9970-A43F450B02EB}" type="datetimeFigureOut">
              <a:rPr lang="ru-RU" smtClean="0"/>
              <a:pPr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7524E-61FC-4E7F-B571-B4C004C9302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1">
          <a:gsLst>
            <a:gs pos="0">
              <a:schemeClr val="bg1"/>
            </a:gs>
            <a:gs pos="100000">
              <a:srgbClr val="CEECEE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632593"/>
            <a:ext cx="11874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/>
                </a:solidFill>
              </a:rPr>
              <a:t>Слайд № </a:t>
            </a:r>
            <a:fld id="{628CF823-CE5E-41E3-A030-29456B652DAA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027" name="Group 13"/>
          <p:cNvGrpSpPr>
            <a:grpSpLocks/>
          </p:cNvGrpSpPr>
          <p:nvPr userDrawn="1"/>
        </p:nvGrpSpPr>
        <p:grpSpPr bwMode="auto">
          <a:xfrm>
            <a:off x="0" y="13"/>
            <a:ext cx="9144000" cy="1125539"/>
            <a:chOff x="0" y="0"/>
            <a:chExt cx="5760" cy="709"/>
          </a:xfrm>
        </p:grpSpPr>
        <p:pic>
          <p:nvPicPr>
            <p:cNvPr id="1028" name="Picture 11"/>
            <p:cNvPicPr>
              <a:picLocks noChangeAspect="1" noChangeArrowheads="1"/>
            </p:cNvPicPr>
            <p:nvPr userDrawn="1"/>
          </p:nvPicPr>
          <p:blipFill>
            <a:blip r:embed="rId14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"/>
            <a:stretch>
              <a:fillRect/>
            </a:stretch>
          </p:blipFill>
          <p:spPr bwMode="auto">
            <a:xfrm>
              <a:off x="0" y="0"/>
              <a:ext cx="5760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" name="Rectangle 2"/>
            <p:cNvSpPr>
              <a:spLocks noChangeArrowheads="1"/>
            </p:cNvSpPr>
            <p:nvPr userDrawn="1"/>
          </p:nvSpPr>
          <p:spPr bwMode="auto">
            <a:xfrm>
              <a:off x="1882" y="0"/>
              <a:ext cx="3878" cy="61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/>
          </p:spPr>
          <p:txBody>
            <a:bodyPr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1800" b="1" smtClean="0">
                <a:solidFill>
                  <a:srgbClr val="000066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31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26.04.2023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64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49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6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3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26.04.2023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3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4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9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6076B4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6076B4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9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14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</p:sldLayoutIdLst>
  <p:txStyles>
    <p:titleStyle>
      <a:lvl1pPr algn="l" rtl="0" eaLnBrk="1" latinLnBrk="0" hangingPunct="1">
        <a:spcBef>
          <a:spcPct val="0"/>
        </a:spcBef>
        <a:buNone/>
        <a:defRPr kumimoji="0" sz="27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257175" indent="-25717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238ED-67B0-4770-BE1D-002107A5AF2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3EC8B-8EA6-4D5B-8F2C-9A938A6F600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ocdk54@mail.ru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chart" Target="../charts/chart1.xml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chart" Target="../charts/chart2.xm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4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3978442"/>
          </a:xfrm>
        </p:spPr>
        <p:txBody>
          <a:bodyPr>
            <a:normAutofit fontScale="90000"/>
          </a:bodyPr>
          <a:lstStyle/>
          <a:p>
            <a:pPr marL="476" algn="ctr">
              <a:lnSpc>
                <a:spcPct val="115000"/>
              </a:lnSpc>
              <a:spcAft>
                <a:spcPts val="75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БД ОВЗ как сетевой ресурс </a:t>
            </a:r>
            <a:b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Обеспечения доступности и качества 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образования для детей 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ОВЗ 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 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инвалидов в системе образования 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Новосибирской </a:t>
            </a:r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области</a:t>
            </a:r>
            <a:r>
              <a:rPr lang="ru-RU" sz="31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ru-RU" sz="3100" b="1" dirty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sz="3100" b="1" dirty="0">
                <a:solidFill>
                  <a:srgbClr val="002060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r>
              <a:rPr lang="ru-RU" b="1" dirty="0" smtClean="0">
                <a:solidFill>
                  <a:schemeClr val="accent1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accent1"/>
                </a:solidFill>
                <a:effectLst/>
                <a:latin typeface="Franklin Gothic Demi" pitchFamily="34" charset="0"/>
                <a:ea typeface="Calibri"/>
                <a:cs typeface="Arial" pitchFamily="34" charset="0"/>
              </a:rPr>
            </a:br>
            <a:endParaRPr lang="ru-RU" sz="1800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373216"/>
            <a:ext cx="4514045" cy="918102"/>
          </a:xfrm>
        </p:spPr>
        <p:txBody>
          <a:bodyPr>
            <a:normAutofit/>
          </a:bodyPr>
          <a:lstStyle/>
          <a:p>
            <a:pPr algn="r"/>
            <a:r>
              <a:rPr lang="ru-RU" b="1" i="1" dirty="0" smtClean="0">
                <a:latin typeface="Arial" pitchFamily="34" charset="0"/>
                <a:cs typeface="Arial" pitchFamily="34" charset="0"/>
              </a:rPr>
              <a:t>Реутова Елена Анатольевна</a:t>
            </a:r>
          </a:p>
          <a:p>
            <a:pPr algn="r"/>
            <a:r>
              <a:rPr lang="ru-RU" b="1" smtClean="0"/>
              <a:t>ГБУ </a:t>
            </a:r>
            <a:r>
              <a:rPr lang="ru-RU" b="1" dirty="0" smtClean="0"/>
              <a:t>НСО «ОЦДК»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1640" cy="1325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362" y="34271"/>
            <a:ext cx="167654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"/>
            <a:ext cx="8686800" cy="119675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БД ОВЗ как инструмент Мониторинга </a:t>
            </a:r>
            <a:b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доступности образовательной среды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8991600" cy="5296838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Arial" charset="0"/>
              </a:rPr>
              <a:t>Цель:</a:t>
            </a:r>
            <a:r>
              <a:rPr lang="ru-RU" sz="1800" i="1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оценка состояния и тенденций развития основных структурных элементов службы ППМС-сопровождения в оказании ППМС помощи обучающимся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;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Обеспечение доступности созданных в образовательных организациях специальных образовательных условий (СОУ)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800" i="1" dirty="0">
              <a:solidFill>
                <a:srgbClr val="C00000"/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dirty="0" smtClean="0">
                <a:solidFill>
                  <a:srgbClr val="5C0000"/>
                </a:solidFill>
                <a:latin typeface="Arial" charset="0"/>
              </a:rPr>
              <a:t>ВКЛЮЧАЕТ: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Исполнение мероприятий ИПРА;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endParaRPr lang="ru-RU" sz="1800" b="1" i="1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Деятельность ПМПК:</a:t>
            </a:r>
            <a:endParaRPr lang="ru-RU" sz="1800" i="1" u="sng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i="1" u="sng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ru-RU" sz="1800" i="1" u="sng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выполнение рекомендаций Ц(Т)ПМПК)</a:t>
            </a:r>
            <a:r>
              <a:rPr lang="ru-RU" sz="1800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800" b="1" i="1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Развитие инклюзивного образования;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endParaRPr lang="ru-RU" sz="1800" b="1" i="1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ru-RU" sz="1800" b="1" i="1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Деятельность </a:t>
            </a:r>
            <a:r>
              <a:rPr lang="ru-RU" sz="1800" b="1" i="1" dirty="0" err="1" smtClean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ППк</a:t>
            </a:r>
            <a:endParaRPr lang="ru-RU" sz="1800" b="1" i="1" dirty="0" smtClean="0">
              <a:solidFill>
                <a:schemeClr val="accent1">
                  <a:lumMod val="50000"/>
                </a:schemeClr>
              </a:solidFill>
              <a:latin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5796136" y="3356992"/>
            <a:ext cx="2915816" cy="30689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43808" y="579065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6076B4">
                    <a:lumMod val="50000"/>
                  </a:srgbClr>
                </a:solidFill>
                <a:latin typeface="Arial" charset="0"/>
              </a:rPr>
              <a:t>КРИТЕРИЙ: соответствие </a:t>
            </a:r>
            <a:r>
              <a:rPr lang="ru-RU" b="1" i="1" u="sng" dirty="0">
                <a:solidFill>
                  <a:srgbClr val="6076B4">
                    <a:lumMod val="50000"/>
                  </a:srgbClr>
                </a:solidFill>
                <a:latin typeface="Arial" charset="0"/>
              </a:rPr>
              <a:t>созданных СОУ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dirty="0">
                <a:solidFill>
                  <a:srgbClr val="6076B4">
                    <a:lumMod val="50000"/>
                  </a:srgbClr>
                </a:solidFill>
                <a:latin typeface="Arial" charset="0"/>
              </a:rPr>
              <a:t>рекомендациям ПМПК</a:t>
            </a:r>
          </a:p>
        </p:txBody>
      </p:sp>
    </p:spTree>
    <p:extLst>
      <p:ext uri="{BB962C8B-B14F-4D97-AF65-F5344CB8AC3E}">
        <p14:creationId xmlns:p14="http://schemas.microsoft.com/office/powerpoint/2010/main" val="29654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Сеть спутниковых дифференциальных станций ГЛОНАСС НСО | государственное  бюджетное учреждение Новосибирской области &quot;Центр навигационных и  геоинформационных технологий Новосибирской облас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5029"/>
            <a:ext cx="9128230" cy="57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единой базы </a:t>
            </a: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учёта детей </a:t>
            </a:r>
            <a:r>
              <a:rPr kumimoji="0" lang="ru-RU" sz="2400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ОВЗ </a:t>
            </a:r>
            <a:r>
              <a:rPr kumimoji="0" lang="ru-RU" sz="2400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ru-RU" sz="2400" b="1" i="0" u="none" strike="noStrike" kern="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kumimoji="0" lang="ru-RU" sz="2400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93826" y="1575918"/>
            <a:ext cx="8887380" cy="4391727"/>
            <a:chOff x="1524000" y="1003041"/>
            <a:chExt cx="6063720" cy="3137416"/>
          </a:xfrm>
        </p:grpSpPr>
        <p:sp>
          <p:nvSpPr>
            <p:cNvPr id="7" name="Полилиния 6"/>
            <p:cNvSpPr/>
            <p:nvPr/>
          </p:nvSpPr>
          <p:spPr>
            <a:xfrm>
              <a:off x="2698699" y="2952632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3E99C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04273" rIns="214301" bIns="204273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C27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Отчеты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1C274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Автосверка</a:t>
              </a: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C274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Шестиугольник 7"/>
            <p:cNvSpPr/>
            <p:nvPr/>
          </p:nvSpPr>
          <p:spPr>
            <a:xfrm>
              <a:off x="1524000" y="2306952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3872179" y="2297853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44B26C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04273" rIns="214301" bIns="204273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Новости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документы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Шестиугольник 9"/>
            <p:cNvSpPr/>
            <p:nvPr/>
          </p:nvSpPr>
          <p:spPr>
            <a:xfrm>
              <a:off x="5047273" y="2900864"/>
              <a:ext cx="1608477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C000">
                <a:alpha val="90000"/>
              </a:srgb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10"/>
            <p:cNvSpPr/>
            <p:nvPr/>
          </p:nvSpPr>
          <p:spPr>
            <a:xfrm>
              <a:off x="2698699" y="1657820"/>
              <a:ext cx="1383792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rgbClr val="FF99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04273" rIns="214301" bIns="204273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Ц (Т)ПМПК</a:t>
              </a:r>
              <a:endParaRPr kumimoji="0" lang="ru-RU" sz="1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>
              <a:off x="3872179" y="1003041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E593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6146117" y="1017329"/>
              <a:ext cx="1441603" cy="1187825"/>
            </a:xfrm>
            <a:custGeom>
              <a:avLst/>
              <a:gdLst>
                <a:gd name="connsiteX0" fmla="*/ 0 w 1383792"/>
                <a:gd name="connsiteY0" fmla="*/ 593913 h 1187825"/>
                <a:gd name="connsiteX1" fmla="*/ 296956 w 1383792"/>
                <a:gd name="connsiteY1" fmla="*/ 0 h 1187825"/>
                <a:gd name="connsiteX2" fmla="*/ 1086836 w 1383792"/>
                <a:gd name="connsiteY2" fmla="*/ 0 h 1187825"/>
                <a:gd name="connsiteX3" fmla="*/ 1383792 w 1383792"/>
                <a:gd name="connsiteY3" fmla="*/ 593913 h 1187825"/>
                <a:gd name="connsiteX4" fmla="*/ 1086836 w 1383792"/>
                <a:gd name="connsiteY4" fmla="*/ 1187825 h 1187825"/>
                <a:gd name="connsiteX5" fmla="*/ 296956 w 1383792"/>
                <a:gd name="connsiteY5" fmla="*/ 1187825 h 1187825"/>
                <a:gd name="connsiteX6" fmla="*/ 0 w 1383792"/>
                <a:gd name="connsiteY6" fmla="*/ 593913 h 1187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3792" h="1187825">
                  <a:moveTo>
                    <a:pt x="0" y="593913"/>
                  </a:moveTo>
                  <a:lnTo>
                    <a:pt x="296956" y="0"/>
                  </a:lnTo>
                  <a:lnTo>
                    <a:pt x="1086836" y="0"/>
                  </a:lnTo>
                  <a:lnTo>
                    <a:pt x="1383792" y="593913"/>
                  </a:lnTo>
                  <a:lnTo>
                    <a:pt x="1086836" y="1187825"/>
                  </a:lnTo>
                  <a:lnTo>
                    <a:pt x="296956" y="1187825"/>
                  </a:lnTo>
                  <a:lnTo>
                    <a:pt x="0" y="593913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4301" tIns="204273" rIns="214301" bIns="204273" numCol="1" spcCol="1270" anchor="ctr" anchorCtr="0">
              <a:no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Управления образованием</a:t>
              </a:r>
            </a:p>
            <a:p>
              <a:pPr marL="0" marR="0" lvl="0" indent="0" algn="ctr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 smtClean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Образовательные организации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Шестиугольник 13"/>
            <p:cNvSpPr/>
            <p:nvPr/>
          </p:nvSpPr>
          <p:spPr>
            <a:xfrm>
              <a:off x="5002783" y="1657820"/>
              <a:ext cx="1383792" cy="118782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BC5D6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5" name="TextBox 14"/>
          <p:cNvSpPr txBox="1"/>
          <p:nvPr/>
        </p:nvSpPr>
        <p:spPr>
          <a:xfrm>
            <a:off x="3805014" y="1968839"/>
            <a:ext cx="1682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Дети,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т.ч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с ОВЗ и инвалидностью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7184" y="4543921"/>
            <a:ext cx="2367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Законные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редставители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221767" y="1476192"/>
            <a:ext cx="2152549" cy="1583767"/>
          </a:xfrm>
          <a:custGeom>
            <a:avLst/>
            <a:gdLst>
              <a:gd name="connsiteX0" fmla="*/ 0 w 1383792"/>
              <a:gd name="connsiteY0" fmla="*/ 593913 h 1187825"/>
              <a:gd name="connsiteX1" fmla="*/ 296956 w 1383792"/>
              <a:gd name="connsiteY1" fmla="*/ 0 h 1187825"/>
              <a:gd name="connsiteX2" fmla="*/ 1086836 w 1383792"/>
              <a:gd name="connsiteY2" fmla="*/ 0 h 1187825"/>
              <a:gd name="connsiteX3" fmla="*/ 1383792 w 1383792"/>
              <a:gd name="connsiteY3" fmla="*/ 593913 h 1187825"/>
              <a:gd name="connsiteX4" fmla="*/ 1086836 w 1383792"/>
              <a:gd name="connsiteY4" fmla="*/ 1187825 h 1187825"/>
              <a:gd name="connsiteX5" fmla="*/ 296956 w 1383792"/>
              <a:gd name="connsiteY5" fmla="*/ 1187825 h 1187825"/>
              <a:gd name="connsiteX6" fmla="*/ 0 w 1383792"/>
              <a:gd name="connsiteY6" fmla="*/ 593913 h 118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3792" h="1187825">
                <a:moveTo>
                  <a:pt x="0" y="593913"/>
                </a:moveTo>
                <a:lnTo>
                  <a:pt x="296956" y="0"/>
                </a:lnTo>
                <a:lnTo>
                  <a:pt x="1086836" y="0"/>
                </a:lnTo>
                <a:lnTo>
                  <a:pt x="1383792" y="593913"/>
                </a:lnTo>
                <a:lnTo>
                  <a:pt x="1086836" y="1187825"/>
                </a:lnTo>
                <a:lnTo>
                  <a:pt x="296956" y="1187825"/>
                </a:lnTo>
                <a:lnTo>
                  <a:pt x="0" y="593913"/>
                </a:lnTo>
                <a:close/>
              </a:path>
            </a:pathLst>
          </a:custGeom>
          <a:solidFill>
            <a:srgbClr val="9ADEB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hueOff val="-6622584"/>
              <a:satOff val="26541"/>
              <a:lumOff val="5752"/>
              <a:alphaOff val="0"/>
            </a:schemeClr>
          </a:lnRef>
          <a:fillRef idx="1">
            <a:schemeClr val="accent5">
              <a:hueOff val="-6622584"/>
              <a:satOff val="26541"/>
              <a:lumOff val="5752"/>
              <a:alphaOff val="0"/>
            </a:schemeClr>
          </a:fillRef>
          <a:effectRef idx="0">
            <a:schemeClr val="accent5">
              <a:hueOff val="-6622584"/>
              <a:satOff val="26541"/>
              <a:lumOff val="575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301" tIns="204273" rIns="214301" bIns="204273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Специалисты педагоги</a:t>
            </a:r>
            <a:endParaRPr kumimoji="0" lang="ru-RU" sz="1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Шестиугольник 17"/>
          <p:cNvSpPr/>
          <p:nvPr/>
        </p:nvSpPr>
        <p:spPr>
          <a:xfrm>
            <a:off x="3725420" y="5147205"/>
            <a:ext cx="1938224" cy="1583766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TextBox 18"/>
          <p:cNvSpPr txBox="1"/>
          <p:nvPr/>
        </p:nvSpPr>
        <p:spPr>
          <a:xfrm>
            <a:off x="3749211" y="5677177"/>
            <a:ext cx="1926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Личный кабинет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Помощь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252" y="4035071"/>
            <a:ext cx="1797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Архив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66780" y="3123649"/>
            <a:ext cx="109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ИПРА </a:t>
            </a:r>
          </a:p>
        </p:txBody>
      </p:sp>
    </p:spTree>
    <p:extLst>
      <p:ext uri="{BB962C8B-B14F-4D97-AF65-F5344CB8AC3E}">
        <p14:creationId xmlns:p14="http://schemas.microsoft.com/office/powerpoint/2010/main" val="16547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Сеть спутниковых дифференциальных станций ГЛОНАСС НСО | государственное  бюджетное учреждение Новосибирской области &quot;Центр навигационных и  геоинформационных технологий Новосибирской облас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8" y="1135029"/>
            <a:ext cx="9128230" cy="57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/>
          </p:nvPr>
        </p:nvGraphicFramePr>
        <p:xfrm>
          <a:off x="96761" y="1312272"/>
          <a:ext cx="89289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9807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ресурса</a:t>
            </a:r>
            <a:r>
              <a:rPr kumimoji="0" lang="ru-RU" b="1" i="0" u="none" strike="noStrike" kern="0" cap="none" spc="0" normalizeH="0" noProof="0" dirty="0" smtClean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для развития преемственности инклюзивного образования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68144" y="4509120"/>
            <a:ext cx="201622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EDE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EDEF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DAEDEF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9856" y="2401001"/>
            <a:ext cx="2499051" cy="489040"/>
            <a:chOff x="2946290" y="605360"/>
            <a:chExt cx="2499051" cy="48904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946290" y="605360"/>
              <a:ext cx="2499051" cy="489040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2970163" y="629233"/>
              <a:ext cx="2451305" cy="4412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Сведения о службе ППМС сопровождения</a:t>
              </a:r>
              <a:endPara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29338" y="1312272"/>
            <a:ext cx="2353996" cy="489040"/>
            <a:chOff x="3021582" y="1175334"/>
            <a:chExt cx="2353996" cy="48904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021582" y="1175334"/>
              <a:ext cx="2353996" cy="489040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3045455" y="1199207"/>
              <a:ext cx="2306250" cy="3646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Учет детей с ОВЗ и инвалидностью</a:t>
              </a:r>
            </a:p>
            <a:p>
              <a:pPr marL="0" marR="0" lvl="0" indent="0" algn="ctr" defTabSz="8445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29338" y="1916832"/>
            <a:ext cx="2389569" cy="381432"/>
            <a:chOff x="3014185" y="1791308"/>
            <a:chExt cx="2389569" cy="381432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3014185" y="1791308"/>
              <a:ext cx="2389569" cy="381432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3032805" y="1809928"/>
              <a:ext cx="2352329" cy="3441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Исполнение ИПРА детей-инвалидо</a:t>
              </a:r>
              <a:r>
                <a:rPr kumimoji="0" lang="ru-RU" sz="12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в </a:t>
              </a: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-136098" y="3717031"/>
            <a:ext cx="2621192" cy="1517691"/>
            <a:chOff x="2948361" y="2260281"/>
            <a:chExt cx="2621192" cy="1517691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948361" y="2644224"/>
              <a:ext cx="2603134" cy="763294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2948361" y="2260281"/>
              <a:ext cx="2621192" cy="1517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Преемственность инклюзивного образования  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школы, ДОО, СПО, ВО, ПМПК, Доп. образование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9985" y="3087231"/>
            <a:ext cx="2608892" cy="629801"/>
            <a:chOff x="2953994" y="3139272"/>
            <a:chExt cx="2608892" cy="629801"/>
          </a:xfrm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3003693" y="3139272"/>
              <a:ext cx="2559193" cy="629801"/>
            </a:xfrm>
            <a:prstGeom prst="round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2953994" y="3177519"/>
              <a:ext cx="2497705" cy="568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Повышение компетентности специалистов и педагогов</a:t>
              </a:r>
              <a:endPara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691680" y="5731675"/>
            <a:ext cx="7526308" cy="10096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27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Соответствие Федеральным законам № 273-ФЗ; 419-ФЗ, № 152-ФЗ;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27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Ограниченный доступ разных уровней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C27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5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882887882"/>
              </p:ext>
            </p:extLst>
          </p:nvPr>
        </p:nvGraphicFramePr>
        <p:xfrm>
          <a:off x="0" y="1124744"/>
          <a:ext cx="8905954" cy="2726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403648" y="7991"/>
            <a:ext cx="7740352" cy="972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DAEDEF">
                    <a:lumMod val="25000"/>
                  </a:srgb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Информация об обучающихся с ОВЗ и инвалидах, реализации мероприятий ИПРА в системе образования Новосибирской области</a:t>
            </a:r>
            <a:endParaRPr lang="ru-RU" sz="1800" b="1" dirty="0">
              <a:solidFill>
                <a:srgbClr val="DAEDEF">
                  <a:lumMod val="25000"/>
                </a:srgb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2761141"/>
              </p:ext>
            </p:extLst>
          </p:nvPr>
        </p:nvGraphicFramePr>
        <p:xfrm>
          <a:off x="-45267" y="3994771"/>
          <a:ext cx="8905954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43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4E96F0-C2B6-4060-A9DE-AB9DC0009ED6}"/>
              </a:ext>
            </a:extLst>
          </p:cNvPr>
          <p:cNvSpPr txBox="1"/>
          <p:nvPr/>
        </p:nvSpPr>
        <p:spPr>
          <a:xfrm>
            <a:off x="824487" y="944725"/>
            <a:ext cx="760304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ru-RU"/>
            </a:defPPr>
            <a:lvl1pPr algn="ctr">
              <a:defRPr sz="32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defTabSz="685800"/>
            <a:r>
              <a:rPr lang="ru-RU" sz="24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latin typeface="Calibri"/>
              </a:rPr>
              <a:t>Внешнее информационное </a:t>
            </a:r>
            <a:r>
              <a:rPr lang="ru-RU" sz="24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latin typeface="Calibri"/>
              </a:rPr>
              <a:t>взаимодействие с ФБ МСЭ </a:t>
            </a:r>
            <a:r>
              <a:rPr lang="ru-RU" sz="24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latin typeface="Calibri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AA9D3-3A26-4153-8A07-E87D154EFD64}"/>
              </a:ext>
            </a:extLst>
          </p:cNvPr>
          <p:cNvSpPr txBox="1"/>
          <p:nvPr/>
        </p:nvSpPr>
        <p:spPr>
          <a:xfrm>
            <a:off x="1331640" y="1376772"/>
            <a:ext cx="64807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+mj-lt"/>
              <a:buAutoNum type="arabicPeriod"/>
            </a:pPr>
            <a:r>
              <a:rPr lang="ru-RU" sz="1350" b="1" dirty="0">
                <a:solidFill>
                  <a:srgbClr val="C00000"/>
                </a:solidFill>
                <a:latin typeface="Calibri"/>
              </a:rPr>
              <a:t>АИС ФБ МСЭ - </a:t>
            </a:r>
            <a:r>
              <a:rPr lang="ru-RU" sz="1350" dirty="0">
                <a:solidFill>
                  <a:prstClr val="black"/>
                </a:solidFill>
                <a:latin typeface="Calibri"/>
              </a:rPr>
              <a:t>сроки принятия ИПРА, издания приказа, формирование отчётов:</a:t>
            </a:r>
            <a:endParaRPr lang="ru-RU" sz="1350" b="1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06A1DD-5EB7-4103-AECA-858B152D1E0F}"/>
              </a:ext>
            </a:extLst>
          </p:cNvPr>
          <p:cNvSpPr txBox="1"/>
          <p:nvPr/>
        </p:nvSpPr>
        <p:spPr>
          <a:xfrm>
            <a:off x="1547664" y="4572707"/>
            <a:ext cx="626469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350" b="1" dirty="0">
                <a:solidFill>
                  <a:srgbClr val="C00000"/>
                </a:solidFill>
                <a:latin typeface="Calibri"/>
              </a:rPr>
              <a:t>2.  ФГИС «ФРИ» </a:t>
            </a:r>
            <a:r>
              <a:rPr lang="ru-RU" sz="1350" dirty="0">
                <a:solidFill>
                  <a:prstClr val="black"/>
                </a:solidFill>
                <a:latin typeface="Calibri"/>
              </a:rPr>
              <a:t>- условия образования детей-инвалидов (включая сведения о программе,  классе, документах об образовании, обновление записей СОУ в картах детей-инвалидов)</a:t>
            </a:r>
          </a:p>
        </p:txBody>
      </p:sp>
      <p:sp>
        <p:nvSpPr>
          <p:cNvPr id="11" name="Блок-схема: несколько документов 10"/>
          <p:cNvSpPr/>
          <p:nvPr/>
        </p:nvSpPr>
        <p:spPr>
          <a:xfrm rot="547424">
            <a:off x="1539834" y="5306644"/>
            <a:ext cx="1258313" cy="682787"/>
          </a:xfrm>
          <a:prstGeom prst="flowChartMultidocument">
            <a:avLst/>
          </a:prstGeom>
          <a:scene3d>
            <a:camera prst="perspectiveContrastingLeftFacing"/>
            <a:lightRig rig="threePt" dir="t"/>
          </a:scene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331640" y="1705532"/>
            <a:ext cx="6480720" cy="2867176"/>
            <a:chOff x="1232864" y="1628800"/>
            <a:chExt cx="7182635" cy="332514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1" t="19070" r="22297" b="34949"/>
            <a:stretch/>
          </p:blipFill>
          <p:spPr bwMode="auto">
            <a:xfrm>
              <a:off x="1259632" y="1628800"/>
              <a:ext cx="7141794" cy="332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Полилиния 15"/>
            <p:cNvSpPr/>
            <p:nvPr/>
          </p:nvSpPr>
          <p:spPr>
            <a:xfrm>
              <a:off x="1232864" y="3945276"/>
              <a:ext cx="7182635" cy="626779"/>
            </a:xfrm>
            <a:custGeom>
              <a:avLst/>
              <a:gdLst>
                <a:gd name="connsiteX0" fmla="*/ 7140574 w 7182635"/>
                <a:gd name="connsiteY0" fmla="*/ 452063 h 626779"/>
                <a:gd name="connsiteX1" fmla="*/ 7130300 w 7182635"/>
                <a:gd name="connsiteY1" fmla="*/ 297951 h 626779"/>
                <a:gd name="connsiteX2" fmla="*/ 7089203 w 7182635"/>
                <a:gd name="connsiteY2" fmla="*/ 236306 h 626779"/>
                <a:gd name="connsiteX3" fmla="*/ 7027558 w 7182635"/>
                <a:gd name="connsiteY3" fmla="*/ 164387 h 626779"/>
                <a:gd name="connsiteX4" fmla="*/ 6955639 w 7182635"/>
                <a:gd name="connsiteY4" fmla="*/ 133564 h 626779"/>
                <a:gd name="connsiteX5" fmla="*/ 6924817 w 7182635"/>
                <a:gd name="connsiteY5" fmla="*/ 113016 h 626779"/>
                <a:gd name="connsiteX6" fmla="*/ 6832349 w 7182635"/>
                <a:gd name="connsiteY6" fmla="*/ 92468 h 626779"/>
                <a:gd name="connsiteX7" fmla="*/ 6791253 w 7182635"/>
                <a:gd name="connsiteY7" fmla="*/ 71920 h 626779"/>
                <a:gd name="connsiteX8" fmla="*/ 6760430 w 7182635"/>
                <a:gd name="connsiteY8" fmla="*/ 51371 h 626779"/>
                <a:gd name="connsiteX9" fmla="*/ 6585770 w 7182635"/>
                <a:gd name="connsiteY9" fmla="*/ 41097 h 626779"/>
                <a:gd name="connsiteX10" fmla="*/ 6503576 w 7182635"/>
                <a:gd name="connsiteY10" fmla="*/ 30823 h 626779"/>
                <a:gd name="connsiteX11" fmla="*/ 6462480 w 7182635"/>
                <a:gd name="connsiteY11" fmla="*/ 20549 h 626779"/>
                <a:gd name="connsiteX12" fmla="*/ 6411109 w 7182635"/>
                <a:gd name="connsiteY12" fmla="*/ 10275 h 626779"/>
                <a:gd name="connsiteX13" fmla="*/ 5280952 w 7182635"/>
                <a:gd name="connsiteY13" fmla="*/ 20549 h 626779"/>
                <a:gd name="connsiteX14" fmla="*/ 5209033 w 7182635"/>
                <a:gd name="connsiteY14" fmla="*/ 41097 h 626779"/>
                <a:gd name="connsiteX15" fmla="*/ 3369958 w 7182635"/>
                <a:gd name="connsiteY15" fmla="*/ 20549 h 626779"/>
                <a:gd name="connsiteX16" fmla="*/ 3277491 w 7182635"/>
                <a:gd name="connsiteY16" fmla="*/ 0 h 626779"/>
                <a:gd name="connsiteX17" fmla="*/ 2137060 w 7182635"/>
                <a:gd name="connsiteY17" fmla="*/ 20549 h 626779"/>
                <a:gd name="connsiteX18" fmla="*/ 71954 w 7182635"/>
                <a:gd name="connsiteY18" fmla="*/ 30823 h 626779"/>
                <a:gd name="connsiteX19" fmla="*/ 41132 w 7182635"/>
                <a:gd name="connsiteY19" fmla="*/ 102742 h 626779"/>
                <a:gd name="connsiteX20" fmla="*/ 20583 w 7182635"/>
                <a:gd name="connsiteY20" fmla="*/ 133564 h 626779"/>
                <a:gd name="connsiteX21" fmla="*/ 10309 w 7182635"/>
                <a:gd name="connsiteY21" fmla="*/ 236306 h 626779"/>
                <a:gd name="connsiteX22" fmla="*/ 35 w 7182635"/>
                <a:gd name="connsiteY22" fmla="*/ 277403 h 626779"/>
                <a:gd name="connsiteX23" fmla="*/ 20583 w 7182635"/>
                <a:gd name="connsiteY23" fmla="*/ 452063 h 626779"/>
                <a:gd name="connsiteX24" fmla="*/ 51406 w 7182635"/>
                <a:gd name="connsiteY24" fmla="*/ 482886 h 626779"/>
                <a:gd name="connsiteX25" fmla="*/ 113051 w 7182635"/>
                <a:gd name="connsiteY25" fmla="*/ 523982 h 626779"/>
                <a:gd name="connsiteX26" fmla="*/ 3719280 w 7182635"/>
                <a:gd name="connsiteY26" fmla="*/ 523982 h 626779"/>
                <a:gd name="connsiteX27" fmla="*/ 3863118 w 7182635"/>
                <a:gd name="connsiteY27" fmla="*/ 544531 h 626779"/>
                <a:gd name="connsiteX28" fmla="*/ 4212439 w 7182635"/>
                <a:gd name="connsiteY28" fmla="*/ 585627 h 626779"/>
                <a:gd name="connsiteX29" fmla="*/ 4263810 w 7182635"/>
                <a:gd name="connsiteY29" fmla="*/ 595902 h 626779"/>
                <a:gd name="connsiteX30" fmla="*/ 4592583 w 7182635"/>
                <a:gd name="connsiteY30" fmla="*/ 606176 h 626779"/>
                <a:gd name="connsiteX31" fmla="*/ 4818615 w 7182635"/>
                <a:gd name="connsiteY31" fmla="*/ 626724 h 626779"/>
                <a:gd name="connsiteX32" fmla="*/ 5733015 w 7182635"/>
                <a:gd name="connsiteY32" fmla="*/ 616450 h 626779"/>
                <a:gd name="connsiteX33" fmla="*/ 5835756 w 7182635"/>
                <a:gd name="connsiteY33" fmla="*/ 585627 h 626779"/>
                <a:gd name="connsiteX34" fmla="*/ 5938498 w 7182635"/>
                <a:gd name="connsiteY34" fmla="*/ 575353 h 626779"/>
                <a:gd name="connsiteX35" fmla="*/ 5969320 w 7182635"/>
                <a:gd name="connsiteY35" fmla="*/ 565079 h 626779"/>
                <a:gd name="connsiteX36" fmla="*/ 6154255 w 7182635"/>
                <a:gd name="connsiteY36" fmla="*/ 544531 h 626779"/>
                <a:gd name="connsiteX37" fmla="*/ 7171397 w 7182635"/>
                <a:gd name="connsiteY37" fmla="*/ 523982 h 626779"/>
                <a:gd name="connsiteX38" fmla="*/ 7181671 w 7182635"/>
                <a:gd name="connsiteY38" fmla="*/ 482886 h 626779"/>
                <a:gd name="connsiteX39" fmla="*/ 7181671 w 7182635"/>
                <a:gd name="connsiteY39" fmla="*/ 410967 h 626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182635" h="626779">
                  <a:moveTo>
                    <a:pt x="7140574" y="452063"/>
                  </a:moveTo>
                  <a:cubicBezTo>
                    <a:pt x="7137149" y="400692"/>
                    <a:pt x="7138330" y="348806"/>
                    <a:pt x="7130300" y="297951"/>
                  </a:cubicBezTo>
                  <a:cubicBezTo>
                    <a:pt x="7124489" y="261147"/>
                    <a:pt x="7108522" y="259489"/>
                    <a:pt x="7089203" y="236306"/>
                  </a:cubicBezTo>
                  <a:cubicBezTo>
                    <a:pt x="7068565" y="211541"/>
                    <a:pt x="7054450" y="183596"/>
                    <a:pt x="7027558" y="164387"/>
                  </a:cubicBezTo>
                  <a:cubicBezTo>
                    <a:pt x="6977676" y="128758"/>
                    <a:pt x="7000354" y="155922"/>
                    <a:pt x="6955639" y="133564"/>
                  </a:cubicBezTo>
                  <a:cubicBezTo>
                    <a:pt x="6944595" y="128042"/>
                    <a:pt x="6936166" y="117880"/>
                    <a:pt x="6924817" y="113016"/>
                  </a:cubicBezTo>
                  <a:cubicBezTo>
                    <a:pt x="6912122" y="107575"/>
                    <a:pt x="6841491" y="94296"/>
                    <a:pt x="6832349" y="92468"/>
                  </a:cubicBezTo>
                  <a:cubicBezTo>
                    <a:pt x="6818650" y="85619"/>
                    <a:pt x="6804551" y="79519"/>
                    <a:pt x="6791253" y="71920"/>
                  </a:cubicBezTo>
                  <a:cubicBezTo>
                    <a:pt x="6780532" y="65793"/>
                    <a:pt x="6772642" y="53203"/>
                    <a:pt x="6760430" y="51371"/>
                  </a:cubicBezTo>
                  <a:cubicBezTo>
                    <a:pt x="6702755" y="42720"/>
                    <a:pt x="6643990" y="44522"/>
                    <a:pt x="6585770" y="41097"/>
                  </a:cubicBezTo>
                  <a:cubicBezTo>
                    <a:pt x="6558372" y="37672"/>
                    <a:pt x="6530812" y="35362"/>
                    <a:pt x="6503576" y="30823"/>
                  </a:cubicBezTo>
                  <a:cubicBezTo>
                    <a:pt x="6489648" y="28502"/>
                    <a:pt x="6476264" y="23612"/>
                    <a:pt x="6462480" y="20549"/>
                  </a:cubicBezTo>
                  <a:cubicBezTo>
                    <a:pt x="6445433" y="16761"/>
                    <a:pt x="6428233" y="13700"/>
                    <a:pt x="6411109" y="10275"/>
                  </a:cubicBezTo>
                  <a:lnTo>
                    <a:pt x="5280952" y="20549"/>
                  </a:lnTo>
                  <a:cubicBezTo>
                    <a:pt x="5256028" y="21188"/>
                    <a:pt x="5233965" y="41097"/>
                    <a:pt x="5209033" y="41097"/>
                  </a:cubicBezTo>
                  <a:cubicBezTo>
                    <a:pt x="4595970" y="41097"/>
                    <a:pt x="3982983" y="27398"/>
                    <a:pt x="3369958" y="20549"/>
                  </a:cubicBezTo>
                  <a:cubicBezTo>
                    <a:pt x="3339136" y="13699"/>
                    <a:pt x="3309065" y="0"/>
                    <a:pt x="3277491" y="0"/>
                  </a:cubicBezTo>
                  <a:cubicBezTo>
                    <a:pt x="2897286" y="0"/>
                    <a:pt x="2517248" y="16893"/>
                    <a:pt x="2137060" y="20549"/>
                  </a:cubicBezTo>
                  <a:lnTo>
                    <a:pt x="71954" y="30823"/>
                  </a:lnTo>
                  <a:cubicBezTo>
                    <a:pt x="20364" y="108207"/>
                    <a:pt x="80942" y="9854"/>
                    <a:pt x="41132" y="102742"/>
                  </a:cubicBezTo>
                  <a:cubicBezTo>
                    <a:pt x="36268" y="114092"/>
                    <a:pt x="27433" y="123290"/>
                    <a:pt x="20583" y="133564"/>
                  </a:cubicBezTo>
                  <a:cubicBezTo>
                    <a:pt x="17158" y="167811"/>
                    <a:pt x="15176" y="202234"/>
                    <a:pt x="10309" y="236306"/>
                  </a:cubicBezTo>
                  <a:cubicBezTo>
                    <a:pt x="8312" y="250285"/>
                    <a:pt x="-637" y="263298"/>
                    <a:pt x="35" y="277403"/>
                  </a:cubicBezTo>
                  <a:cubicBezTo>
                    <a:pt x="2823" y="335958"/>
                    <a:pt x="6365" y="395192"/>
                    <a:pt x="20583" y="452063"/>
                  </a:cubicBezTo>
                  <a:cubicBezTo>
                    <a:pt x="24107" y="466159"/>
                    <a:pt x="39937" y="473965"/>
                    <a:pt x="51406" y="482886"/>
                  </a:cubicBezTo>
                  <a:cubicBezTo>
                    <a:pt x="70900" y="498048"/>
                    <a:pt x="113051" y="523982"/>
                    <a:pt x="113051" y="523982"/>
                  </a:cubicBezTo>
                  <a:cubicBezTo>
                    <a:pt x="1600551" y="507988"/>
                    <a:pt x="1725193" y="501988"/>
                    <a:pt x="3719280" y="523982"/>
                  </a:cubicBezTo>
                  <a:cubicBezTo>
                    <a:pt x="3767710" y="524516"/>
                    <a:pt x="3815059" y="538524"/>
                    <a:pt x="3863118" y="544531"/>
                  </a:cubicBezTo>
                  <a:cubicBezTo>
                    <a:pt x="3979456" y="559073"/>
                    <a:pt x="4097473" y="562632"/>
                    <a:pt x="4212439" y="585627"/>
                  </a:cubicBezTo>
                  <a:cubicBezTo>
                    <a:pt x="4229563" y="589052"/>
                    <a:pt x="4246373" y="594959"/>
                    <a:pt x="4263810" y="595902"/>
                  </a:cubicBezTo>
                  <a:cubicBezTo>
                    <a:pt x="4373295" y="601820"/>
                    <a:pt x="4482992" y="602751"/>
                    <a:pt x="4592583" y="606176"/>
                  </a:cubicBezTo>
                  <a:cubicBezTo>
                    <a:pt x="4683461" y="628895"/>
                    <a:pt x="4663811" y="626724"/>
                    <a:pt x="4818615" y="626724"/>
                  </a:cubicBezTo>
                  <a:cubicBezTo>
                    <a:pt x="5123434" y="626724"/>
                    <a:pt x="5428215" y="619875"/>
                    <a:pt x="5733015" y="616450"/>
                  </a:cubicBezTo>
                  <a:cubicBezTo>
                    <a:pt x="5754453" y="609304"/>
                    <a:pt x="5808592" y="589508"/>
                    <a:pt x="5835756" y="585627"/>
                  </a:cubicBezTo>
                  <a:cubicBezTo>
                    <a:pt x="5869828" y="580759"/>
                    <a:pt x="5904251" y="578778"/>
                    <a:pt x="5938498" y="575353"/>
                  </a:cubicBezTo>
                  <a:cubicBezTo>
                    <a:pt x="5948772" y="571928"/>
                    <a:pt x="5958748" y="567428"/>
                    <a:pt x="5969320" y="565079"/>
                  </a:cubicBezTo>
                  <a:cubicBezTo>
                    <a:pt x="6030713" y="551436"/>
                    <a:pt x="6091231" y="549783"/>
                    <a:pt x="6154255" y="544531"/>
                  </a:cubicBezTo>
                  <a:cubicBezTo>
                    <a:pt x="6501792" y="428689"/>
                    <a:pt x="6028701" y="582884"/>
                    <a:pt x="7171397" y="523982"/>
                  </a:cubicBezTo>
                  <a:cubicBezTo>
                    <a:pt x="7185499" y="523255"/>
                    <a:pt x="7180393" y="496948"/>
                    <a:pt x="7181671" y="482886"/>
                  </a:cubicBezTo>
                  <a:cubicBezTo>
                    <a:pt x="7183841" y="459011"/>
                    <a:pt x="7181671" y="434940"/>
                    <a:pt x="7181671" y="410967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36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К вопросу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психолого-педагогической реабилитации и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абилитации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инвалидов (детей-инвалидов)</a:t>
            </a:r>
            <a:br>
              <a:rPr lang="ru-RU" sz="2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</a:br>
            <a:endParaRPr lang="ru-RU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742950" lvl="1" indent="-285750" algn="just">
              <a:buFont typeface="+mj-lt"/>
              <a:buAutoNum type="arabicPeriod"/>
            </a:pPr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</a:rPr>
              <a:t>Понятие 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психолого-педагогической реабилитации и </a:t>
            </a:r>
            <a:r>
              <a:rPr lang="ru-RU" dirty="0" err="1">
                <a:solidFill>
                  <a:srgbClr val="2C2D2E"/>
                </a:solidFill>
                <a:latin typeface="Arial" panose="020B0604020202020204" pitchFamily="34" charset="0"/>
              </a:rPr>
              <a:t>абилитации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 не зафиксировано в правовой документации (в ИПРА Приказ Минтруд РФ № 486н от 13.06.2017 есть</a:t>
            </a:r>
            <a:r>
              <a:rPr lang="ru-RU" b="1" dirty="0">
                <a:solidFill>
                  <a:srgbClr val="2C2D2E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861106"/>
                </a:solidFill>
                <a:latin typeface="Arial" panose="020B0604020202020204" pitchFamily="34" charset="0"/>
              </a:rPr>
              <a:t>«Мероприятия по социальной реабилитации или </a:t>
            </a:r>
            <a:r>
              <a:rPr lang="ru-RU" dirty="0" err="1">
                <a:solidFill>
                  <a:srgbClr val="861106"/>
                </a:solidFill>
                <a:latin typeface="Arial" panose="020B0604020202020204" pitchFamily="34" charset="0"/>
              </a:rPr>
              <a:t>абилитации</a:t>
            </a:r>
            <a:r>
              <a:rPr lang="ru-RU" dirty="0">
                <a:solidFill>
                  <a:srgbClr val="861106"/>
                </a:solidFill>
                <a:latin typeface="Arial" panose="020B0604020202020204" pitchFamily="34" charset="0"/>
              </a:rPr>
              <a:t>»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, в которую включено мероприятие:  </a:t>
            </a:r>
            <a:r>
              <a:rPr lang="ru-RU" dirty="0">
                <a:solidFill>
                  <a:srgbClr val="861106"/>
                </a:solidFill>
                <a:latin typeface="Arial" panose="020B0604020202020204" pitchFamily="34" charset="0"/>
              </a:rPr>
              <a:t>Социально-психологическая реабилитация или </a:t>
            </a:r>
            <a:r>
              <a:rPr lang="ru-RU" dirty="0" err="1">
                <a:solidFill>
                  <a:srgbClr val="861106"/>
                </a:solidFill>
                <a:latin typeface="Arial" panose="020B0604020202020204" pitchFamily="34" charset="0"/>
              </a:rPr>
              <a:t>абилитация</a:t>
            </a:r>
            <a:r>
              <a:rPr lang="ru-RU" dirty="0">
                <a:solidFill>
                  <a:srgbClr val="861106"/>
                </a:solidFill>
                <a:latin typeface="Arial" panose="020B0604020202020204" pitchFamily="34" charset="0"/>
              </a:rPr>
              <a:t>;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В законе Об образовании 273-ФЗ ст. 42 </a:t>
            </a:r>
            <a:r>
              <a:rPr lang="ru-RU" dirty="0">
                <a:solidFill>
                  <a:srgbClr val="861106"/>
                </a:solidFill>
                <a:latin typeface="Arial" panose="020B0604020202020204" pitchFamily="34" charset="0"/>
              </a:rPr>
              <a:t>— Психолого-педагогическая,</a:t>
            </a:r>
            <a:r>
              <a:rPr lang="ru-RU" dirty="0">
                <a:solidFill>
                  <a:srgbClr val="861106"/>
                </a:solidFill>
                <a:latin typeface="PT Sans"/>
              </a:rPr>
              <a:t> медицинская и социальная помощь</a:t>
            </a:r>
            <a:r>
              <a:rPr lang="ru-RU" b="1" dirty="0">
                <a:solidFill>
                  <a:srgbClr val="000000"/>
                </a:solidFill>
                <a:latin typeface="PT Sans"/>
              </a:rPr>
              <a:t> 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п.2 3)</a:t>
            </a:r>
            <a:r>
              <a:rPr lang="ru-RU" b="1" dirty="0">
                <a:solidFill>
                  <a:srgbClr val="861106"/>
                </a:solidFill>
                <a:latin typeface="PT Sans"/>
              </a:rPr>
              <a:t> </a:t>
            </a:r>
            <a:r>
              <a:rPr lang="ru-RU" dirty="0">
                <a:solidFill>
                  <a:srgbClr val="861106"/>
                </a:solidFill>
                <a:latin typeface="PT Sans"/>
              </a:rPr>
              <a:t>комплекс реабилитационных и других медицинских мероприятий</a:t>
            </a: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п 1.3 Порядка: Раздела «Образование» в ИПРА нет/ есть раздел </a:t>
            </a:r>
            <a:r>
              <a:rPr lang="ru-RU" dirty="0">
                <a:solidFill>
                  <a:srgbClr val="861106"/>
                </a:solidFill>
                <a:latin typeface="Arial" panose="020B0604020202020204" pitchFamily="34" charset="0"/>
              </a:rPr>
              <a:t>«Мероприятия по общему и профессиональному образованию»,</a:t>
            </a:r>
            <a:r>
              <a:rPr lang="ru-RU" b="1" dirty="0">
                <a:solidFill>
                  <a:srgbClr val="2C2D2E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в который включены</a:t>
            </a:r>
            <a:r>
              <a:rPr lang="ru-RU" b="1" dirty="0">
                <a:solidFill>
                  <a:srgbClr val="2C2D2E"/>
                </a:solidFill>
                <a:latin typeface="Arial" panose="020B0604020202020204" pitchFamily="34" charset="0"/>
              </a:rPr>
              <a:t> </a:t>
            </a:r>
            <a:r>
              <a:rPr lang="ru-RU" dirty="0">
                <a:solidFill>
                  <a:srgbClr val="861106"/>
                </a:solidFill>
                <a:latin typeface="Arial" panose="020B0604020202020204" pitchFamily="34" charset="0"/>
              </a:rPr>
              <a:t>«Рекомендации по условиям организации обучения»</a:t>
            </a: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986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E4E9EF">
                    <a:lumMod val="50000"/>
                  </a:srgbClr>
                </a:solidFill>
                <a:latin typeface="Arial" panose="020B0604020202020204" pitchFamily="34" charset="0"/>
              </a:rPr>
              <a:t>К вопросу психолого-педагогической реабилитации и </a:t>
            </a:r>
            <a:r>
              <a:rPr lang="ru-RU" sz="2000" b="1" dirty="0" err="1">
                <a:solidFill>
                  <a:srgbClr val="E4E9EF">
                    <a:lumMod val="50000"/>
                  </a:srgbClr>
                </a:solidFill>
                <a:latin typeface="Arial" panose="020B0604020202020204" pitchFamily="34" charset="0"/>
              </a:rPr>
              <a:t>абилитации</a:t>
            </a:r>
            <a:r>
              <a:rPr lang="ru-RU" sz="2000" b="1" dirty="0">
                <a:solidFill>
                  <a:srgbClr val="E4E9EF">
                    <a:lumMod val="50000"/>
                  </a:srgbClr>
                </a:solidFill>
                <a:latin typeface="Arial" panose="020B0604020202020204" pitchFamily="34" charset="0"/>
              </a:rPr>
              <a:t> инвалидов (детей-инвалидов)</a:t>
            </a:r>
            <a:br>
              <a:rPr lang="ru-RU" sz="2000" b="1" dirty="0">
                <a:solidFill>
                  <a:srgbClr val="E4E9EF">
                    <a:lumMod val="50000"/>
                  </a:srgbClr>
                </a:solidFill>
                <a:latin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5445968"/>
          </a:xfrm>
        </p:spPr>
        <p:txBody>
          <a:bodyPr>
            <a:normAutofit fontScale="55000" lnSpcReduction="20000"/>
          </a:bodyPr>
          <a:lstStyle/>
          <a:p>
            <a:pPr>
              <a:buFont typeface="+mj-lt"/>
              <a:buAutoNum type="arabicPeriod"/>
            </a:pP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marL="742950" lvl="1" indent="-28575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Статья 79. Организация получения образования обучающимися с ограниченными возможностями здоровья</a:t>
            </a: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1.Содержание образования и 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</a:rPr>
              <a:t>условия организации обучения 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воспитания обучающихся с ограниченными возможностями здоровья определяются адаптированной образовательной программой, а </a:t>
            </a:r>
            <a:r>
              <a:rPr lang="ru-RU" sz="25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инвалидов также в соответствии с индивидуальной программой реабилитации инвалида</a:t>
            </a:r>
            <a:r>
              <a:rPr lang="ru-RU" sz="25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ru-RU" sz="2500" u="sng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rgbClr val="861106"/>
                </a:solidFill>
                <a:latin typeface="Times New Roman" panose="02020603050405020304" pitchFamily="18" charset="0"/>
              </a:rPr>
              <a:t>Заключение </a:t>
            </a:r>
            <a:r>
              <a:rPr lang="ru-RU" dirty="0">
                <a:solidFill>
                  <a:srgbClr val="861106"/>
                </a:solidFill>
                <a:latin typeface="Times New Roman" panose="02020603050405020304" pitchFamily="18" charset="0"/>
              </a:rPr>
              <a:t>ПМПК не является обязательным в перечне документов при прохождении МСЭ? (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Приказ Мин. труда и соц. защиты РФ от 29 января 2014 года N 59н)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900" b="1" u="sng" dirty="0">
                <a:solidFill>
                  <a:srgbClr val="861106"/>
                </a:solidFill>
                <a:latin typeface="Times New Roman" panose="02020603050405020304" pitchFamily="18" charset="0"/>
              </a:rPr>
              <a:t>Психолого-педагогическая реабилитация  </a:t>
            </a:r>
            <a:r>
              <a:rPr lang="ru-RU" sz="2900" b="1" u="sng" dirty="0" smtClean="0">
                <a:solidFill>
                  <a:srgbClr val="861106"/>
                </a:solidFill>
                <a:latin typeface="Times New Roman" panose="02020603050405020304" pitchFamily="18" charset="0"/>
              </a:rPr>
              <a:t>входит </a:t>
            </a:r>
            <a:r>
              <a:rPr lang="ru-RU" sz="2900" b="1" u="sng" dirty="0">
                <a:solidFill>
                  <a:srgbClr val="861106"/>
                </a:solidFill>
                <a:latin typeface="Times New Roman" panose="02020603050405020304" pitchFamily="18" charset="0"/>
              </a:rPr>
              <a:t>в перечень </a:t>
            </a:r>
            <a:r>
              <a:rPr lang="ru-RU" sz="2900" b="1" u="sng" dirty="0" smtClean="0">
                <a:solidFill>
                  <a:srgbClr val="861106"/>
                </a:solidFill>
                <a:latin typeface="Times New Roman" panose="02020603050405020304" pitchFamily="18" charset="0"/>
              </a:rPr>
              <a:t>психолого-педагогической помощи при получении </a:t>
            </a:r>
            <a:r>
              <a:rPr lang="ru-RU" sz="2900" b="1" u="sng" dirty="0">
                <a:solidFill>
                  <a:srgbClr val="861106"/>
                </a:solidFill>
                <a:latin typeface="Times New Roman" panose="02020603050405020304" pitchFamily="18" charset="0"/>
              </a:rPr>
              <a:t>образования……</a:t>
            </a:r>
            <a:r>
              <a:rPr lang="ru-RU" dirty="0">
                <a:solidFill>
                  <a:srgbClr val="861106"/>
                </a:solidFill>
                <a:latin typeface="Times New Roman" panose="02020603050405020304" pitchFamily="18" charset="0"/>
              </a:rPr>
              <a:t>п.3 ст.79 273-ФЗ;</a:t>
            </a: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861106"/>
                </a:solidFill>
                <a:latin typeface="Times New Roman" panose="02020603050405020304" pitchFamily="18" charset="0"/>
              </a:rPr>
              <a:t>В ИПРА имеется только отметка МСЭ о нуждаемости в тех или иных мероприятиях по общему и профессиональному образованию, при этом сами мероприятия: Рекомендации по условиям организации обучения не перечислены?</a:t>
            </a: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861106"/>
                </a:solidFill>
                <a:latin typeface="Times New Roman" panose="02020603050405020304" pitchFamily="18" charset="0"/>
              </a:rPr>
              <a:t>Ст.79. 273-ФЗ «Организация получения образования обучающимися с ограниченными возможностями здоровья» ограничивается обучающимся с ОВЗ / получается каждый ребенок-инвалид должен иметь заключение ПМПК?</a:t>
            </a: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ru-RU" dirty="0" smtClean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" panose="020B0604020202020204" pitchFamily="34" charset="0"/>
              </a:rPr>
              <a:t>Особенно </a:t>
            </a:r>
            <a:r>
              <a:rPr lang="ru-RU" dirty="0">
                <a:latin typeface="Arial" panose="020B0604020202020204" pitchFamily="34" charset="0"/>
              </a:rPr>
              <a:t>это касается</a:t>
            </a:r>
            <a:r>
              <a:rPr lang="ru-RU" dirty="0">
                <a:latin typeface="Times New Roman" panose="02020603050405020304" pitchFamily="18" charset="0"/>
              </a:rPr>
              <a:t> категории </a:t>
            </a:r>
            <a:r>
              <a:rPr lang="ru-RU" dirty="0" smtClean="0">
                <a:latin typeface="Times New Roman" panose="02020603050405020304" pitchFamily="18" charset="0"/>
              </a:rPr>
              <a:t>обучающихся, </a:t>
            </a:r>
            <a:r>
              <a:rPr lang="ru-RU" dirty="0">
                <a:latin typeface="Times New Roman" panose="02020603050405020304" pitchFamily="18" charset="0"/>
              </a:rPr>
              <a:t>кто по разным причинам заключение ПМПК  не имеет</a:t>
            </a:r>
            <a:r>
              <a:rPr lang="ru-RU" dirty="0" smtClean="0">
                <a:latin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</a:rPr>
              <a:t>мы видим из практики, фактически 100% детей-инвалидов в ней нуждаются</a:t>
            </a:r>
            <a:endParaRPr lang="ru-RU" dirty="0"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ru-RU" dirty="0" smtClean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</a:rPr>
              <a:t>Система </a:t>
            </a:r>
            <a:r>
              <a:rPr lang="ru-RU" dirty="0">
                <a:latin typeface="Times New Roman" panose="02020603050405020304" pitchFamily="18" charset="0"/>
              </a:rPr>
              <a:t>образования (по опыту нашего региона) при учете теряет примерно 20-30 % детей-инвалидов (не имеющих заключений ПМПК), которые приходят в образовательную организацию,  </a:t>
            </a:r>
            <a:endParaRPr lang="ru-RU" dirty="0" smtClean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u="sng" dirty="0" smtClean="0">
                <a:latin typeface="Times New Roman" panose="02020603050405020304" pitchFamily="18" charset="0"/>
              </a:rPr>
              <a:t>при </a:t>
            </a:r>
            <a:r>
              <a:rPr lang="ru-RU" b="1" u="sng" dirty="0">
                <a:latin typeface="Times New Roman" panose="02020603050405020304" pitchFamily="18" charset="0"/>
              </a:rPr>
              <a:t>этом </a:t>
            </a:r>
            <a:r>
              <a:rPr lang="ru-RU" b="1" u="sng" dirty="0" smtClean="0">
                <a:latin typeface="Times New Roman" panose="02020603050405020304" pitchFamily="18" charset="0"/>
              </a:rPr>
              <a:t>возникает вопрос </a:t>
            </a:r>
            <a:r>
              <a:rPr lang="ru-RU" b="1" u="sng" dirty="0">
                <a:latin typeface="Times New Roman" panose="02020603050405020304" pitchFamily="18" charset="0"/>
              </a:rPr>
              <a:t>должны ли и какую помощь должны им оказывать в ОО ?</a:t>
            </a:r>
            <a:endParaRPr lang="ru-RU" b="1" u="sng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76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1-ОЦСППО-1\Презентации разные\Карта_НСО_плотность_населения.jpe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9E4"/>
              </a:clrFrom>
              <a:clrTo>
                <a:srgbClr val="FBF9E4">
                  <a:alpha val="0"/>
                </a:srgbClr>
              </a:clrTo>
            </a:clrChange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80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19672" y="44624"/>
            <a:ext cx="7524328" cy="1200329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Вопросы при развитии сетевого </a:t>
            </a:r>
            <a:b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взаимодействия и преемственности инклюзивного образования</a:t>
            </a: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110414346"/>
              </p:ext>
            </p:extLst>
          </p:nvPr>
        </p:nvGraphicFramePr>
        <p:xfrm>
          <a:off x="323529" y="1196752"/>
          <a:ext cx="857252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988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15" y="141588"/>
            <a:ext cx="8686800" cy="986641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ГИС «Единая база данных учета </a:t>
            </a:r>
            <a:r>
              <a:rPr lang="ru-RU" sz="2400" b="1" cap="none" dirty="0" smtClean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детей </a:t>
            </a:r>
            <a: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с ОВЗ и инвалидностью» </a:t>
            </a:r>
            <a:r>
              <a:rPr lang="ru-RU" sz="2400" b="1" cap="none" dirty="0" smtClean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 отчетность </a:t>
            </a:r>
            <a:r>
              <a:rPr lang="ru-RU" sz="2400" b="1" cap="none" dirty="0" smtClean="0">
                <a:solidFill>
                  <a:srgbClr val="903052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срок до </a:t>
            </a:r>
            <a:r>
              <a:rPr lang="ru-RU" sz="2400" b="1" u="sng" cap="none" dirty="0" smtClean="0">
                <a:solidFill>
                  <a:srgbClr val="903052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25.06.2023</a:t>
            </a:r>
            <a:r>
              <a:rPr lang="ru-RU" sz="2400" b="1" cap="none" dirty="0" smtClean="0">
                <a:solidFill>
                  <a:srgbClr val="903052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; </a:t>
            </a:r>
            <a:r>
              <a:rPr lang="ru-RU" sz="2400" b="1" u="sng" cap="none" dirty="0" smtClean="0">
                <a:solidFill>
                  <a:srgbClr val="903052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20.12.2023</a:t>
            </a:r>
            <a:endParaRPr lang="ru-RU" sz="2400" b="1" u="sng" dirty="0">
              <a:solidFill>
                <a:srgbClr val="90305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56516" y="1128229"/>
          <a:ext cx="8779980" cy="3192776"/>
        </p:xfrm>
        <a:graphic>
          <a:graphicData uri="http://schemas.openxmlformats.org/drawingml/2006/table">
            <a:tbl>
              <a:tblPr/>
              <a:tblGrid>
                <a:gridCol w="1435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1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29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65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33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9434">
                <a:tc gridSpan="5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Район:</a:t>
                      </a: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348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Оператор: </a:t>
                      </a: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E-mail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  <a:r>
                        <a:rPr lang="ru-RU" sz="2000" b="1" i="0" u="none" strike="noStrike" dirty="0" smtClean="0">
                          <a:solidFill>
                            <a:srgbClr val="903052"/>
                          </a:solidFill>
                          <a:effectLst/>
                          <a:latin typeface="Times New Roman" panose="02020603050405020304" pitchFamily="18" charset="0"/>
                        </a:rPr>
                        <a:t>!!!</a:t>
                      </a:r>
                      <a:endParaRPr lang="en-US" sz="2000" b="1" i="0" u="none" strike="noStrike" dirty="0">
                        <a:solidFill>
                          <a:srgbClr val="90305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833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Общая достоверность БД ОВЗ по району:</a:t>
                      </a: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/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83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/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79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Общие ошибки в картах детей:</a:t>
                      </a:r>
                    </a:p>
                  </a:txBody>
                  <a:tcPr marL="9494" marR="9494" marT="94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266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карт детей</a:t>
                      </a: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карте ошибка</a:t>
                      </a:r>
                    </a:p>
                  </a:txBody>
                  <a:tcPr marL="9494" marR="9494" marT="9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Достоверность по общему количеству карт детей, %</a:t>
                      </a:r>
                    </a:p>
                  </a:txBody>
                  <a:tcPr marL="9494" marR="9494" marT="9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284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карт в БД ОВЗ</a:t>
                      </a:r>
                    </a:p>
                  </a:txBody>
                  <a:tcPr marL="9494" marR="9494" marT="949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ОВЗ - статус присвоен или подтверждён</a:t>
                      </a:r>
                    </a:p>
                  </a:txBody>
                  <a:tcPr marL="9494" marR="9494" marT="9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карт с инвалидностью</a:t>
                      </a:r>
                    </a:p>
                  </a:txBody>
                  <a:tcPr marL="9494" marR="9494" marT="9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карт</a:t>
                      </a:r>
                    </a:p>
                  </a:txBody>
                  <a:tcPr marL="9494" marR="9494" marT="9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 ОВЗ и/или инв</a:t>
                      </a:r>
                    </a:p>
                  </a:txBody>
                  <a:tcPr marL="9494" marR="9494" marT="94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9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94" marR="9494" marT="949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94" marR="9494" marT="94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94" marR="9494" marT="94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94" marR="9494" marT="94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494" marR="9494" marT="94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!!!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494" marR="9494" marT="949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924" y="4725144"/>
            <a:ext cx="8779981" cy="1515735"/>
          </a:xfrm>
          <a:prstGeom prst="rect">
            <a:avLst/>
          </a:prstGeom>
        </p:spPr>
      </p:pic>
      <p:sp>
        <p:nvSpPr>
          <p:cNvPr id="9" name="Стрелка вправо с вырезом 8"/>
          <p:cNvSpPr/>
          <p:nvPr/>
        </p:nvSpPr>
        <p:spPr>
          <a:xfrm>
            <a:off x="1259632" y="6072979"/>
            <a:ext cx="6768752" cy="720081"/>
          </a:xfrm>
          <a:prstGeom prst="notchedRightArrow">
            <a:avLst/>
          </a:prstGeom>
          <a:solidFill>
            <a:srgbClr val="BBE0E3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9030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Причины неисполнения ИПРА, что предпринято!</a:t>
            </a: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9030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4161249" y="4581128"/>
            <a:ext cx="4968552" cy="576064"/>
          </a:xfrm>
          <a:prstGeom prst="notchedRightArrow">
            <a:avLst/>
          </a:prstGeom>
          <a:solidFill>
            <a:srgbClr val="BBE0E3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 smtClean="0">
                <a:ln>
                  <a:noFill/>
                </a:ln>
                <a:solidFill>
                  <a:srgbClr val="90305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МОНИТОРИНГ ИСПОЛНЕНИЯ ИПРА - ЕЖЕКВАРТАЛЬНО</a:t>
            </a:r>
          </a:p>
        </p:txBody>
      </p:sp>
    </p:spTree>
    <p:extLst>
      <p:ext uri="{BB962C8B-B14F-4D97-AF65-F5344CB8AC3E}">
        <p14:creationId xmlns:p14="http://schemas.microsoft.com/office/powerpoint/2010/main" val="19672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61"/>
            <a:ext cx="8686800" cy="763843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400" b="1" cap="none" dirty="0" smtClean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/>
            </a:r>
            <a:br>
              <a:rPr lang="ru-RU" sz="2400" b="1" cap="none" dirty="0" smtClean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ru-RU" sz="2400" b="1" cap="none" dirty="0" smtClean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ГИС </a:t>
            </a:r>
            <a: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«Единая база данных учета </a:t>
            </a:r>
            <a:b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детей с ОВЗ и инвалидностью» - отчетность</a:t>
            </a:r>
            <a:b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</a:b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431540" y="3760695"/>
          <a:ext cx="8149591" cy="1120441"/>
        </p:xfrm>
        <a:graphic>
          <a:graphicData uri="http://schemas.openxmlformats.org/drawingml/2006/table">
            <a:tbl>
              <a:tblPr/>
              <a:tblGrid>
                <a:gridCol w="2088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8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9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4344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 Неисполнение рекомендаций ПМПК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006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5.9 СОУ после ПМПК не обновлялись, кол-во карт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5.6 Программа СОУ не соответствует рекомендациям ПМПК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  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кол-во карт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0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Общеобразовательные организации</a:t>
                      </a:r>
                    </a:p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 школы)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Общеобразовательные организации</a:t>
                      </a:r>
                    </a:p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 школы)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2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66334" y="980728"/>
          <a:ext cx="8119814" cy="2563943"/>
        </p:xfrm>
        <a:graphic>
          <a:graphicData uri="http://schemas.openxmlformats.org/drawingml/2006/table">
            <a:tbl>
              <a:tblPr/>
              <a:tblGrid>
                <a:gridCol w="4244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11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438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 Ошибки в картах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детей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272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Ошибки по блокам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 ОВЗ и/или инв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5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Общая информация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04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Рекомендации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ПМПК </a:t>
                      </a:r>
                      <a:r>
                        <a:rPr lang="ru-RU" sz="1200" b="1" i="0" u="sng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Даты выдачи и окончания !!!</a:t>
                      </a:r>
                      <a:endParaRPr lang="ru-RU" sz="1200" b="1" i="0" u="sng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271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Созданные условия: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47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программы в СОУ не соответствуют программам, рекомендованным ПМПК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89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СОУ после ПМПК не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обновлялись </a:t>
                      </a:r>
                      <a:r>
                        <a:rPr lang="ru-RU" sz="1200" b="1" i="0" u="sng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Даты !</a:t>
                      </a:r>
                      <a:endParaRPr lang="ru-RU" sz="1200" b="1" i="0" u="sng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1526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СОУ после ИПРА не обновлялись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081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0" y="4721289"/>
            <a:ext cx="8114479" cy="66364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546044" y="5409121"/>
          <a:ext cx="8064895" cy="800100"/>
        </p:xfrm>
        <a:graphic>
          <a:graphicData uri="http://schemas.openxmlformats.org/drawingml/2006/table">
            <a:tbl>
              <a:tblPr/>
              <a:tblGrid>
                <a:gridCol w="206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3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1615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Сверка сведений идентификация/</a:t>
                      </a:r>
                      <a:r>
                        <a:rPr lang="ru-RU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валидация</a:t>
                      </a:r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с Пенсионным фондом РФ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карт с инвалидностью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Сверка с ПФР пройдена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Сверка с ПФР не пройдена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Доля карт не прошедших сверку,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СНИЛС/</a:t>
                      </a:r>
                      <a:r>
                        <a:rPr lang="ru-RU" sz="1200" b="1" i="0" u="sng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Д</a:t>
                      </a:r>
                      <a:r>
                        <a:rPr lang="ru-RU" sz="1400" b="1" i="0" u="sng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убли карт !!!</a:t>
                      </a:r>
                      <a:endParaRPr lang="ru-RU" sz="1400" b="1" i="0" u="sng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10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17" y="-40864"/>
            <a:ext cx="8686800" cy="114950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взаимодействия </a:t>
            </a:r>
            <a: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организации Психолого-педагогической реабилитации обучающихся с инвалидностью и ОВЗ в системе образования Новосибирской области</a:t>
            </a:r>
            <a:br>
              <a:rPr lang="ru-RU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6588223" y="4858428"/>
            <a:ext cx="2478207" cy="1999572"/>
          </a:xfrm>
          <a:prstGeom prst="rect">
            <a:avLst/>
          </a:prstGeom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7498"/>
            <a:ext cx="3619037" cy="362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4481513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МБДОУ № 6 г.Оленегорск - Единая информационная образовательная сред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" y="1881522"/>
            <a:ext cx="5090089" cy="473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/>
          <p:cNvSpPr/>
          <p:nvPr/>
        </p:nvSpPr>
        <p:spPr>
          <a:xfrm>
            <a:off x="54309" y="1412776"/>
            <a:ext cx="2987605" cy="937492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Принцип открытости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-1109" y="4509120"/>
            <a:ext cx="3543844" cy="115212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Единая образовательная информационная среда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4936" y="5320208"/>
            <a:ext cx="6583287" cy="1820662"/>
          </a:xfrm>
          <a:prstGeom prst="leftRightArrow">
            <a:avLst/>
          </a:prstGeom>
          <a:solidFill>
            <a:schemeClr val="tx2">
              <a:lumMod val="20000"/>
              <a:lumOff val="80000"/>
            </a:scheme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Системность и преемственность по созданию специальных образовательных условий </a:t>
            </a:r>
          </a:p>
        </p:txBody>
      </p:sp>
    </p:spTree>
    <p:extLst>
      <p:ext uri="{BB962C8B-B14F-4D97-AF65-F5344CB8AC3E}">
        <p14:creationId xmlns:p14="http://schemas.microsoft.com/office/powerpoint/2010/main" val="28620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15" y="141588"/>
            <a:ext cx="8686800" cy="986641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ГИС «Единая база данных учета </a:t>
            </a:r>
            <a:b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детей с ОВЗ и инвалидностью» - отчетность</a:t>
            </a:r>
            <a:br>
              <a:rPr lang="ru-RU" sz="2400" b="1" cap="none" dirty="0">
                <a:solidFill>
                  <a:srgbClr val="4472C4">
                    <a:lumMod val="75000"/>
                  </a:srgbClr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</a:b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395535" y="1097129"/>
          <a:ext cx="8547780" cy="1940731"/>
        </p:xfrm>
        <a:graphic>
          <a:graphicData uri="http://schemas.openxmlformats.org/drawingml/2006/table">
            <a:tbl>
              <a:tblPr/>
              <a:tblGrid>
                <a:gridCol w="257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195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Ошибки в картах образовательных организаций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874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карт ОО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карте ОО ошибка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Достоверность,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5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20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Общеобразовательные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Реорганизация</a:t>
                      </a:r>
                    </a:p>
                    <a:p>
                      <a:pPr algn="l" fontAlgn="t"/>
                      <a:r>
                        <a:rPr lang="ru-RU" sz="12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Контакт, Карты руководителя, специалистов ППМС  </a:t>
                      </a:r>
                      <a:endParaRPr lang="ru-RU" sz="1200" b="0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304059" y="3140969"/>
          <a:ext cx="8639256" cy="3060055"/>
        </p:xfrm>
        <a:graphic>
          <a:graphicData uri="http://schemas.openxmlformats.org/drawingml/2006/table">
            <a:tbl>
              <a:tblPr/>
              <a:tblGrid>
                <a:gridCol w="859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8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23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517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6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29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79318">
                <a:tc grid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 Ошибки в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картах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специалистов</a:t>
                      </a:r>
                    </a:p>
                    <a:p>
                      <a:pPr algn="l" fontAlgn="b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14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141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Должность</a:t>
                      </a:r>
                    </a:p>
                  </a:txBody>
                  <a:tcPr marL="8204" marR="8204" marT="8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специалистов,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человек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карт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специалистов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Обновить/нагрузка</a:t>
                      </a:r>
                      <a:endParaRPr lang="ru-RU" sz="1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карте ошибка</a:t>
                      </a:r>
                    </a:p>
                  </a:txBody>
                  <a:tcPr marL="8204" marR="8204" marT="8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Достоверность, %</a:t>
                      </a:r>
                    </a:p>
                  </a:txBody>
                  <a:tcPr marL="8204" marR="8204" marT="82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86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 всем картам специалистов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ДОО</a:t>
                      </a:r>
                    </a:p>
                  </a:txBody>
                  <a:tcPr marL="8204" marR="8204" marT="82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Общеобразоватлеьные организации ( школы)</a:t>
                      </a:r>
                    </a:p>
                  </a:txBody>
                  <a:tcPr marL="8204" marR="8204" marT="82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597"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 по должностям: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597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педагог-психолог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597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учитель-логопед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940">
                <a:tc rowSpan="4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учитель-дефектолог</a:t>
                      </a:r>
                    </a:p>
                  </a:txBody>
                  <a:tcPr marL="8204" marR="8204" marT="8204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сурдопедагог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0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тифлопедагог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олигофрено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-педагог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05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дефектолог и иное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597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социальный педагог</a:t>
                      </a:r>
                    </a:p>
                  </a:txBody>
                  <a:tcPr marL="8204" marR="8204" marT="82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597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тьютор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04" marR="8204" marT="82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597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директор</a:t>
                      </a:r>
                    </a:p>
                  </a:txBody>
                  <a:tcPr marL="8204" marR="8204" marT="82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597">
                <a:tc gridSpan="3"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оператор ОО</a:t>
                      </a:r>
                    </a:p>
                  </a:txBody>
                  <a:tcPr marL="8204" marR="8204" marT="820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9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87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45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7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4003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8204" marR="8204" marT="820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Стрелка вправо с вырезом 4"/>
          <p:cNvSpPr/>
          <p:nvPr/>
        </p:nvSpPr>
        <p:spPr>
          <a:xfrm>
            <a:off x="539552" y="6165304"/>
            <a:ext cx="7919686" cy="869170"/>
          </a:xfrm>
          <a:prstGeom prst="notchedRightArrow">
            <a:avLst/>
          </a:prstGeom>
          <a:solidFill>
            <a:srgbClr val="BBE0E3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7B45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Причины недостаточной достоверности данных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rgbClr val="7B45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что предпринято</a:t>
            </a:r>
            <a:r>
              <a:rPr kumimoji="0" lang="ru-RU" sz="1200" b="1" i="1" u="sng" strike="noStrike" kern="0" cap="none" spc="0" normalizeH="0" baseline="0" noProof="0" dirty="0" smtClean="0">
                <a:ln>
                  <a:noFill/>
                </a:ln>
                <a:solidFill>
                  <a:srgbClr val="7B45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200" b="1" i="0" u="sng" strike="noStrike" kern="0" cap="none" spc="0" normalizeH="0" baseline="0" noProof="0" dirty="0" smtClean="0">
                <a:ln>
                  <a:noFill/>
                </a:ln>
                <a:solidFill>
                  <a:srgbClr val="7B45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62805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7915" y="1272242"/>
            <a:ext cx="805990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Оказание консультационной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и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методической помощи 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(по запросам);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Использование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БД ОВЗ как инструмента управленческой деятельности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Совершенствование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межведомственного взаимодействия по вопросам реализации ИПРА детей-инвалидов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;</a:t>
            </a:r>
          </a:p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Практика систематического контроля;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defRPr/>
            </a:pPr>
            <a:endParaRPr lang="ru-RU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defRPr/>
            </a:pPr>
            <a:endParaRPr lang="ru-RU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0" y="33347"/>
            <a:ext cx="8915776" cy="1091397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62278" y="4005064"/>
            <a:ext cx="8686800" cy="3024336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>
                <a:solidFill>
                  <a:srgbClr val="903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 25 июня или 30 августа !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ОВЗ, которым созданы специальные образовательные условия в соответствии с рекомендациями ПМПК;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ОВЗ, получающих ППМС-помощь;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карт с ИПРА обучающихся детей-инвалидов;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исполнения мероприятий ИПРА обучающихся детей-инвалидов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БД  ОВЗ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6"/>
            <a:ext cx="8686800" cy="4971178"/>
          </a:xfrm>
        </p:spPr>
        <p:txBody>
          <a:bodyPr/>
          <a:lstStyle/>
          <a:p>
            <a:r>
              <a:rPr lang="ru-RU" b="1" u="sng" dirty="0" smtClean="0">
                <a:solidFill>
                  <a:srgbClr val="903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 25 июня или 25 августа !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ОВЗ, которым созданы специальные образовательные условия в соответствии с рекомендациями ПМПК;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обучающихся с ОВЗ, получающих ППМС-помощь;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карт с ИПРА обучающихся детей-инвалидов;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исполнения мероприятий ИПРА обучающихся детей-инвалидов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56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981"/>
            <a:ext cx="5780692" cy="6065041"/>
          </a:xfrm>
          <a:prstGeom prst="rect">
            <a:avLst/>
          </a:prstGeom>
        </p:spPr>
      </p:pic>
      <p:sp>
        <p:nvSpPr>
          <p:cNvPr id="9" name="Стрелка: вниз 16">
            <a:extLst>
              <a:ext uri="{FF2B5EF4-FFF2-40B4-BE49-F238E27FC236}">
                <a16:creationId xmlns:a16="http://schemas.microsoft.com/office/drawing/2014/main" id="{A32DDBD7-8006-4F1F-9653-98CCB2806128}"/>
              </a:ext>
            </a:extLst>
          </p:cNvPr>
          <p:cNvSpPr/>
          <p:nvPr/>
        </p:nvSpPr>
        <p:spPr>
          <a:xfrm rot="3428263">
            <a:off x="7638484" y="2392679"/>
            <a:ext cx="290999" cy="1287520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5780692" y="4409729"/>
            <a:ext cx="3183796" cy="24482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49"/>
            <a:ext cx="9144000" cy="40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ÐÐ°ÑÑÐ¸Ð½ÐºÐ¸ Ð¿Ð¾ Ð·Ð°Ð¿ÑÐ¾ÑÑ ÐºÐ°ÑÑÐ¸Ð½ÐºÐ° Ð½Ð¾Ð²Ð¾ÑÐ¸Ð±Ð¸ÑÑÐ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068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en-US" b="1" i="1" dirty="0" smtClean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b="1" i="1" dirty="0">
              <a:solidFill>
                <a:srgbClr val="002060"/>
              </a:solidFill>
              <a:latin typeface="+mj-lt"/>
            </a:endParaRPr>
          </a:p>
          <a:p>
            <a:pPr marL="0" indent="0" algn="ctr">
              <a:buNone/>
            </a:pPr>
            <a:endParaRPr lang="ru-RU" b="1" i="1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29696" y="1124744"/>
            <a:ext cx="321471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  <a:defRPr/>
            </a:pPr>
            <a:r>
              <a:rPr lang="ru-RU" altLang="ru-RU" b="1" i="1" kern="0" cap="all" dirty="0" smtClean="0">
                <a:solidFill>
                  <a:srgbClr val="6953B7">
                    <a:lumMod val="50000"/>
                  </a:srgbClr>
                </a:solidFill>
                <a:latin typeface="Arial" charset="0"/>
              </a:rPr>
              <a:t>ГБУ НСО «ОЦДК»</a:t>
            </a:r>
          </a:p>
          <a:p>
            <a:pPr algn="ctr"/>
            <a:r>
              <a:rPr lang="en-US" b="1" i="1" dirty="0" smtClean="0">
                <a:solidFill>
                  <a:srgbClr val="1C274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ocdk54@mail.ru</a:t>
            </a:r>
            <a:endParaRPr lang="en-US" b="1" i="1" dirty="0" smtClean="0">
              <a:solidFill>
                <a:srgbClr val="1C27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Oipp_ocdk@mail.ru</a:t>
            </a: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9735" y="405444"/>
            <a:ext cx="5286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</a:t>
            </a:r>
            <a:r>
              <a:rPr lang="ru-RU" sz="28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endParaRPr lang="ru-RU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8" y="967740"/>
            <a:ext cx="3746094" cy="114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9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еть спутниковых дифференциальных станций ГЛОНАСС НСО | государственное  бюджетное учреждение Новосибирской области &quot;Центр навигационных и  геоинформационных технологий Новосибирской облас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036"/>
            <a:ext cx="9144000" cy="572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14" y="0"/>
            <a:ext cx="8686800" cy="104148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СОЗДАНИЕ УСЛОВИЙ для обучающихся с ОВЗ и детей-инвалидов </a:t>
            </a:r>
            <a:b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системе образования Новосибирской области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0" y="1135036"/>
          <a:ext cx="9144000" cy="527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159732" y="1916832"/>
            <a:ext cx="4824536" cy="457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DAEDEF">
                    <a:lumMod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РЕГИОНАЛЬНЫЕ РЕСУРСНЫЕ ЦЕНТРЫ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Сеть спутниковых дифференциальных станций ГЛОНАСС НСО | государственное  бюджетное учреждение Новосибирской области &quot;Центр навигационных и  геоинформационных технологий Новосибирской облас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1945581"/>
              </p:ext>
            </p:extLst>
          </p:nvPr>
        </p:nvGraphicFramePr>
        <p:xfrm>
          <a:off x="309851" y="3293760"/>
          <a:ext cx="4294152" cy="1880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5136349" y="3610344"/>
          <a:ext cx="3599805" cy="1669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702" y="228082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               Количество </a:t>
            </a:r>
            <a:r>
              <a:rPr lang="ru-RU" b="1" dirty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детей, </a:t>
            </a:r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Arial Narrow" panose="020B0606020202030204" pitchFamily="34" charset="0"/>
              </a:rPr>
              <a:t>обучающихся в условиях инклюзивного образования</a:t>
            </a:r>
            <a:endParaRPr lang="ru-RU" b="1" dirty="0">
              <a:solidFill>
                <a:srgbClr val="4F81B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848" y="225092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Доля </a:t>
            </a:r>
            <a:r>
              <a:rPr lang="ru-RU" sz="20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000" b="1" dirty="0" smtClean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организаций, имеющих обучающихся</a:t>
            </a:r>
          </a:p>
          <a:p>
            <a:pPr algn="ctr"/>
            <a:r>
              <a:rPr lang="ru-RU" sz="2000" b="1" dirty="0" smtClean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 с особыми образовательными потребностями </a:t>
            </a:r>
          </a:p>
        </p:txBody>
      </p:sp>
      <p:sp>
        <p:nvSpPr>
          <p:cNvPr id="25" name="Стрелка: вверх 25">
            <a:extLst>
              <a:ext uri="{FF2B5EF4-FFF2-40B4-BE49-F238E27FC236}">
                <a16:creationId xmlns:a16="http://schemas.microsoft.com/office/drawing/2014/main" id="{ECFE8A70-583E-4FD5-B214-87ACE9E54E00}"/>
              </a:ext>
            </a:extLst>
          </p:cNvPr>
          <p:cNvSpPr/>
          <p:nvPr/>
        </p:nvSpPr>
        <p:spPr>
          <a:xfrm rot="14349413">
            <a:off x="2708833" y="3032780"/>
            <a:ext cx="240561" cy="392850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Стрелка: вверх 25">
            <a:extLst>
              <a:ext uri="{FF2B5EF4-FFF2-40B4-BE49-F238E27FC236}">
                <a16:creationId xmlns:a16="http://schemas.microsoft.com/office/drawing/2014/main" id="{ECFE8A70-583E-4FD5-B214-87ACE9E54E00}"/>
              </a:ext>
            </a:extLst>
          </p:cNvPr>
          <p:cNvSpPr/>
          <p:nvPr/>
        </p:nvSpPr>
        <p:spPr>
          <a:xfrm rot="6451247">
            <a:off x="5439431" y="2953770"/>
            <a:ext cx="210438" cy="398086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1389" y="3335021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F81BD"/>
                </a:solidFill>
                <a:latin typeface="Arial Narrow" panose="020B0606020202030204" pitchFamily="34" charset="0"/>
              </a:rPr>
              <a:t>в условиях инклюзивных классов (групп)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32338" y="3326759"/>
            <a:ext cx="3600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4F81BD"/>
                </a:solidFill>
                <a:latin typeface="Arial Narrow" panose="020B0606020202030204" pitchFamily="34" charset="0"/>
              </a:rPr>
              <a:t>в условиях коррекционных </a:t>
            </a:r>
            <a:r>
              <a:rPr lang="ru-RU" sz="1400" b="1" dirty="0" smtClean="0">
                <a:solidFill>
                  <a:srgbClr val="4F81BD"/>
                </a:solidFill>
                <a:latin typeface="Arial Narrow" panose="020B0606020202030204" pitchFamily="34" charset="0"/>
              </a:rPr>
              <a:t>классов </a:t>
            </a:r>
            <a:r>
              <a:rPr lang="ru-RU" sz="1400" b="1" dirty="0">
                <a:solidFill>
                  <a:srgbClr val="4F81BD"/>
                </a:solidFill>
                <a:latin typeface="Arial Narrow" panose="020B0606020202030204" pitchFamily="34" charset="0"/>
              </a:rPr>
              <a:t>(групп)</a:t>
            </a:r>
          </a:p>
        </p:txBody>
      </p:sp>
      <p:graphicFrame>
        <p:nvGraphicFramePr>
          <p:cNvPr id="29" name="Схема 28"/>
          <p:cNvGraphicFramePr/>
          <p:nvPr>
            <p:extLst>
              <p:ext uri="{D42A27DB-BD31-4B8C-83A1-F6EECF244321}">
                <p14:modId xmlns:p14="http://schemas.microsoft.com/office/powerpoint/2010/main" val="425214616"/>
              </p:ext>
            </p:extLst>
          </p:nvPr>
        </p:nvGraphicFramePr>
        <p:xfrm>
          <a:off x="1242297" y="961477"/>
          <a:ext cx="6431706" cy="1168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425852" y="5294497"/>
            <a:ext cx="8193622" cy="1322244"/>
            <a:chOff x="583141" y="-21123"/>
            <a:chExt cx="2893368" cy="114064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583141" y="210450"/>
              <a:ext cx="2893368" cy="909069"/>
            </a:xfrm>
            <a:prstGeom prst="round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4BACC6"/>
              </a:solidFill>
              <a:prstDash val="solid"/>
            </a:ln>
            <a:effectLst/>
            <a:sp3d>
              <a:bevelT prst="relaxedInset"/>
            </a:sp3d>
          </p:spPr>
        </p:sp>
        <p:sp>
          <p:nvSpPr>
            <p:cNvPr id="21" name="Скругленный прямоугольник 4"/>
            <p:cNvSpPr/>
            <p:nvPr/>
          </p:nvSpPr>
          <p:spPr>
            <a:xfrm>
              <a:off x="615009" y="-21123"/>
              <a:ext cx="2784070" cy="1084728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91440" tIns="45720" rIns="91440" bIns="45720" numCol="1" spcCol="1270" anchor="ctr" anchorCtr="0">
              <a:noAutofit/>
            </a:bodyPr>
            <a:lstStyle/>
            <a:p>
              <a:pPr algn="ctr">
                <a:defRPr/>
              </a:pPr>
              <a:endParaRPr lang="ru-RU" kern="0" dirty="0" smtClean="0">
                <a:solidFill>
                  <a:srgbClr val="1C2740"/>
                </a:solidFill>
              </a:endParaRPr>
            </a:p>
            <a:p>
              <a:pPr algn="ctr">
                <a:defRPr/>
              </a:pPr>
              <a:r>
                <a:rPr lang="ru-RU" kern="0" dirty="0" smtClean="0">
                  <a:solidFill>
                    <a:srgbClr val="1C2740"/>
                  </a:solidFill>
                </a:rPr>
                <a:t>С 2016 года система образования - </a:t>
              </a:r>
              <a:r>
                <a:rPr lang="ru-RU" b="1" kern="0" dirty="0" smtClean="0">
                  <a:solidFill>
                    <a:srgbClr val="1C2740"/>
                  </a:solidFill>
                </a:rPr>
                <a:t>исполнитель государственной услуги медико</a:t>
              </a:r>
              <a:r>
                <a:rPr lang="ru-RU" b="1" kern="0" dirty="0">
                  <a:solidFill>
                    <a:srgbClr val="1C2740"/>
                  </a:solidFill>
                </a:rPr>
                <a:t>-</a:t>
              </a:r>
              <a:r>
                <a:rPr lang="ru-RU" b="1" kern="0" dirty="0" smtClean="0">
                  <a:solidFill>
                    <a:srgbClr val="1C2740"/>
                  </a:solidFill>
                </a:rPr>
                <a:t>социальная экспертиза – региональный оператор ГБУ НСО ОЦДК </a:t>
              </a:r>
              <a:endParaRPr lang="ru-RU" b="1" kern="0" dirty="0">
                <a:solidFill>
                  <a:srgbClr val="1C2740"/>
                </a:solidFill>
              </a:endParaRPr>
            </a:p>
            <a:p>
              <a:pPr algn="ctr">
                <a:defRPr/>
              </a:pPr>
              <a:r>
                <a:rPr lang="ru-RU" sz="1600" b="1" kern="0" dirty="0" smtClean="0">
                  <a:solidFill>
                    <a:srgbClr val="4F81BD">
                      <a:lumMod val="50000"/>
                    </a:srgbClr>
                  </a:solidFill>
                </a:rPr>
                <a:t>Новосибирская область получила </a:t>
              </a:r>
              <a:r>
                <a:rPr lang="ru-RU" b="1" kern="0" dirty="0" smtClean="0">
                  <a:solidFill>
                    <a:srgbClr val="4F81BD">
                      <a:lumMod val="50000"/>
                    </a:srgbClr>
                  </a:solidFill>
                </a:rPr>
                <a:t>более 10 тыс. ИПРА </a:t>
              </a:r>
              <a:r>
                <a:rPr lang="ru-RU" sz="1600" b="1" kern="0" dirty="0" smtClean="0">
                  <a:solidFill>
                    <a:srgbClr val="4F81BD">
                      <a:lumMod val="50000"/>
                    </a:srgbClr>
                  </a:solidFill>
                </a:rPr>
                <a:t>детей-инвалидов</a:t>
              </a:r>
              <a:endParaRPr lang="ru-RU" sz="1600" b="1" kern="0" dirty="0">
                <a:solidFill>
                  <a:srgbClr val="4F81BD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0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514" y="0"/>
            <a:ext cx="8686800" cy="1041481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доступность и качество образовательной среды </a:t>
            </a:r>
            <a:b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обучающихся с ОВЗ и детей-инвалидов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-60991" y="1041481"/>
            <a:ext cx="2915816" cy="3068960"/>
          </a:xfrm>
          <a:prstGeom prst="rect">
            <a:avLst/>
          </a:prstGeom>
        </p:spPr>
      </p:pic>
      <p:sp>
        <p:nvSpPr>
          <p:cNvPr id="5" name="Двойная стрелка влево/вправо 4"/>
          <p:cNvSpPr/>
          <p:nvPr/>
        </p:nvSpPr>
        <p:spPr>
          <a:xfrm>
            <a:off x="-1016710" y="3717031"/>
            <a:ext cx="11233248" cy="3247360"/>
          </a:xfrm>
          <a:prstGeom prst="leftRightArrow">
            <a:avLst/>
          </a:prstGeom>
          <a:solidFill>
            <a:srgbClr val="000000">
              <a:lumMod val="20000"/>
              <a:lumOff val="80000"/>
            </a:srgbClr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0" cap="none" spc="0" normalizeH="0" baseline="0" noProof="0" dirty="0" smtClean="0">
                <a:ln>
                  <a:noFill/>
                </a:ln>
                <a:solidFill>
                  <a:srgbClr val="5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СИСТЕМНОСТЬ, ПРЕЕМСТВЕННОСТЬ, СВОЕВРЕМЕННОСТЬ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5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создания специальных образовательных условий,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5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ППМС сопровождения, исполнения ИПРА 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04" y="2739749"/>
            <a:ext cx="2316135" cy="195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043" y="1041481"/>
            <a:ext cx="4680957" cy="34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7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92"/>
            <a:ext cx="2843807" cy="2126964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/>
          </p:nvPr>
        </p:nvGraphicFramePr>
        <p:xfrm>
          <a:off x="2699792" y="856463"/>
          <a:ext cx="6840760" cy="5812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08519" y="2132856"/>
            <a:ext cx="3456384" cy="4725144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5C0000"/>
                </a:solidFill>
              </a:rPr>
              <a:t>ПРЕЕМСТВЕННОСТЬ ИНКЛЮЗИВНОГО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0"/>
            <a:ext cx="70202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Ресурсы сетевого взаимодействия в инклюзивном образовании Новосибирской области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3717032"/>
            <a:ext cx="2915815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779" y="23839"/>
            <a:ext cx="8686800" cy="838200"/>
          </a:xfrm>
        </p:spPr>
        <p:txBody>
          <a:bodyPr/>
          <a:lstStyle/>
          <a:p>
            <a:pPr algn="ctr"/>
            <a:r>
              <a:rPr lang="ru-RU" sz="2000" b="1" kern="0" cap="none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база учёта детей с ОВЗ  и детей инвалидов как ресурс обеспечения доступности и качества 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-180528" y="756410"/>
          <a:ext cx="9324527" cy="5984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FFF511-142C-45A0-B057-091896D598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24406" b="18301"/>
          <a:stretch/>
        </p:blipFill>
        <p:spPr>
          <a:xfrm>
            <a:off x="0" y="1008112"/>
            <a:ext cx="2627784" cy="2448271"/>
          </a:xfrm>
          <a:prstGeom prst="rect">
            <a:avLst/>
          </a:prstGeom>
        </p:spPr>
      </p:pic>
      <p:sp>
        <p:nvSpPr>
          <p:cNvPr id="8" name="Равнобедренный треугольник 7"/>
          <p:cNvSpPr/>
          <p:nvPr/>
        </p:nvSpPr>
        <p:spPr>
          <a:xfrm>
            <a:off x="5432553" y="3002627"/>
            <a:ext cx="3937220" cy="3823040"/>
          </a:xfrm>
          <a:prstGeom prst="triangle">
            <a:avLst/>
          </a:prstGeom>
          <a:solidFill>
            <a:srgbClr val="B4DADE"/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1100" y="5922864"/>
            <a:ext cx="2810500" cy="7104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1430" y="4814763"/>
            <a:ext cx="2389839" cy="4694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3150" y="4079135"/>
            <a:ext cx="2359356" cy="5974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70869" y="5366471"/>
            <a:ext cx="2560542" cy="42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3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811ED36-AA99-4476-B6CE-EB824E06A95D}"/>
              </a:ext>
            </a:extLst>
          </p:cNvPr>
          <p:cNvGrpSpPr/>
          <p:nvPr/>
        </p:nvGrpSpPr>
        <p:grpSpPr>
          <a:xfrm>
            <a:off x="210352" y="670137"/>
            <a:ext cx="2794391" cy="1966776"/>
            <a:chOff x="6857974" y="-171400"/>
            <a:chExt cx="1440160" cy="1628800"/>
          </a:xfrm>
        </p:grpSpPr>
        <p:pic>
          <p:nvPicPr>
            <p:cNvPr id="33" name="Picture 8" descr="Картинки по запросу фгис фри">
              <a:extLst>
                <a:ext uri="{FF2B5EF4-FFF2-40B4-BE49-F238E27FC236}">
                  <a16:creationId xmlns:a16="http://schemas.microsoft.com/office/drawing/2014/main" id="{0AC9CE01-4183-4FAC-BAE8-2B08E9BF82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549" y="209028"/>
              <a:ext cx="1141011" cy="114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C12482-C454-4F34-A417-676834C1DC2F}"/>
                </a:ext>
              </a:extLst>
            </p:cNvPr>
            <p:cNvSpPr txBox="1"/>
            <p:nvPr/>
          </p:nvSpPr>
          <p:spPr>
            <a:xfrm>
              <a:off x="6857974" y="-171400"/>
              <a:ext cx="1440160" cy="1628800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ru-RU" b="1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Федеральный реестр инвалидов</a:t>
              </a:r>
            </a:p>
          </p:txBody>
        </p:sp>
      </p:grpSp>
      <p:sp>
        <p:nvSpPr>
          <p:cNvPr id="9" name="Стрелка: вверх 8">
            <a:extLst>
              <a:ext uri="{FF2B5EF4-FFF2-40B4-BE49-F238E27FC236}">
                <a16:creationId xmlns:a16="http://schemas.microsoft.com/office/drawing/2014/main" id="{940738F4-EE91-47E3-9380-6F8363E266CA}"/>
              </a:ext>
            </a:extLst>
          </p:cNvPr>
          <p:cNvSpPr/>
          <p:nvPr/>
        </p:nvSpPr>
        <p:spPr>
          <a:xfrm rot="18189721">
            <a:off x="2592949" y="2386204"/>
            <a:ext cx="270031" cy="1209804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4679D81-18F9-43E7-8D04-37681573B8B3}"/>
              </a:ext>
            </a:extLst>
          </p:cNvPr>
          <p:cNvGrpSpPr/>
          <p:nvPr/>
        </p:nvGrpSpPr>
        <p:grpSpPr>
          <a:xfrm>
            <a:off x="1516804" y="2045124"/>
            <a:ext cx="7346574" cy="3902969"/>
            <a:chOff x="1498848" y="2069703"/>
            <a:chExt cx="7346574" cy="442683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EDB0405A-BE07-4AD0-9884-703430025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14"/>
            <a:stretch/>
          </p:blipFill>
          <p:spPr>
            <a:xfrm>
              <a:off x="1498848" y="2069703"/>
              <a:ext cx="7178567" cy="44268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308F99-35BE-40E4-964F-0CBA02F7CCB6}"/>
                </a:ext>
              </a:extLst>
            </p:cNvPr>
            <p:cNvSpPr txBox="1"/>
            <p:nvPr/>
          </p:nvSpPr>
          <p:spPr>
            <a:xfrm>
              <a:off x="5101006" y="5112547"/>
              <a:ext cx="3744416" cy="1151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</a:rPr>
                <a:t>Модели организации ППМС сопровождении детей </a:t>
              </a:r>
              <a:r>
                <a:rPr lang="ru-RU" sz="2000" b="1" dirty="0">
                  <a:solidFill>
                    <a:srgbClr val="C00000"/>
                  </a:solidFill>
                </a:rPr>
                <a:t>с ОВЗ и инвалидностью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29F7AC-87BF-4A29-AC12-9F4B2F289CBF}"/>
                </a:ext>
              </a:extLst>
            </p:cNvPr>
            <p:cNvSpPr txBox="1"/>
            <p:nvPr/>
          </p:nvSpPr>
          <p:spPr>
            <a:xfrm>
              <a:off x="5477392" y="4452076"/>
              <a:ext cx="89205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prstClr val="black"/>
                  </a:solidFill>
                </a:rPr>
                <a:t>ИПРА</a:t>
              </a:r>
            </a:p>
          </p:txBody>
        </p:sp>
      </p:grpSp>
      <p:sp>
        <p:nvSpPr>
          <p:cNvPr id="26" name="Стрелка: вверх 25">
            <a:extLst>
              <a:ext uri="{FF2B5EF4-FFF2-40B4-BE49-F238E27FC236}">
                <a16:creationId xmlns:a16="http://schemas.microsoft.com/office/drawing/2014/main" id="{ECFE8A70-583E-4FD5-B214-87ACE9E54E00}"/>
              </a:ext>
            </a:extLst>
          </p:cNvPr>
          <p:cNvSpPr/>
          <p:nvPr/>
        </p:nvSpPr>
        <p:spPr>
          <a:xfrm rot="3383389">
            <a:off x="5899482" y="2134855"/>
            <a:ext cx="265899" cy="1439101"/>
          </a:xfrm>
          <a:prstGeom prst="up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78C922C-2E8E-463A-8845-F3D23FB8BB4B}"/>
              </a:ext>
            </a:extLst>
          </p:cNvPr>
          <p:cNvGrpSpPr/>
          <p:nvPr/>
        </p:nvGrpSpPr>
        <p:grpSpPr>
          <a:xfrm>
            <a:off x="6588224" y="670137"/>
            <a:ext cx="2600476" cy="1759875"/>
            <a:chOff x="5017345" y="426923"/>
            <a:chExt cx="3977198" cy="3693183"/>
          </a:xfrm>
        </p:grpSpPr>
        <p:pic>
          <p:nvPicPr>
            <p:cNvPr id="1028" name="Picture 4" descr="Картинки по запросу сборник статистических таблиц">
              <a:extLst>
                <a:ext uri="{FF2B5EF4-FFF2-40B4-BE49-F238E27FC236}">
                  <a16:creationId xmlns:a16="http://schemas.microsoft.com/office/drawing/2014/main" id="{364939A8-8D07-4461-900C-4F9919FE16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50"/>
            <a:stretch/>
          </p:blipFill>
          <p:spPr bwMode="auto">
            <a:xfrm>
              <a:off x="5017345" y="426923"/>
              <a:ext cx="3744415" cy="36931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855EA5-AD7D-4EDA-9C76-D1A317800A0F}"/>
                </a:ext>
              </a:extLst>
            </p:cNvPr>
            <p:cNvSpPr txBox="1"/>
            <p:nvPr/>
          </p:nvSpPr>
          <p:spPr>
            <a:xfrm>
              <a:off x="5416188" y="2049187"/>
              <a:ext cx="3578355" cy="1227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rgbClr val="1F497D">
                      <a:lumMod val="75000"/>
                    </a:srgbClr>
                  </a:solidFill>
                </a:rPr>
                <a:t>Образование Новосибирская область</a:t>
              </a:r>
            </a:p>
          </p:txBody>
        </p:sp>
      </p:grpSp>
      <p:pic>
        <p:nvPicPr>
          <p:cNvPr id="1032" name="Picture 8" descr="Картинки по запросу мониторинг">
            <a:extLst>
              <a:ext uri="{FF2B5EF4-FFF2-40B4-BE49-F238E27FC236}">
                <a16:creationId xmlns:a16="http://schemas.microsoft.com/office/drawing/2014/main" id="{61B03C2F-1DE0-499E-8FBF-D1C6EF40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801">
            <a:off x="101749" y="4499214"/>
            <a:ext cx="2781300" cy="190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A32DDBD7-8006-4F1F-9653-98CCB2806128}"/>
              </a:ext>
            </a:extLst>
          </p:cNvPr>
          <p:cNvSpPr/>
          <p:nvPr/>
        </p:nvSpPr>
        <p:spPr>
          <a:xfrm rot="3428263">
            <a:off x="2569019" y="3787631"/>
            <a:ext cx="290999" cy="128752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4C427A-4340-462B-9C59-22F838E3A138}"/>
              </a:ext>
            </a:extLst>
          </p:cNvPr>
          <p:cNvSpPr txBox="1"/>
          <p:nvPr/>
        </p:nvSpPr>
        <p:spPr>
          <a:xfrm>
            <a:off x="90840" y="2991106"/>
            <a:ext cx="38688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64A2">
                    <a:lumMod val="50000"/>
                  </a:srgbClr>
                </a:solidFill>
              </a:rPr>
              <a:t>Мониторинговые исследования;</a:t>
            </a:r>
          </a:p>
          <a:p>
            <a:r>
              <a:rPr lang="ru-RU" b="1" dirty="0" smtClean="0">
                <a:solidFill>
                  <a:srgbClr val="8064A2">
                    <a:lumMod val="50000"/>
                  </a:srgbClr>
                </a:solidFill>
              </a:rPr>
              <a:t>Выполнение рекомендаций ПМПК </a:t>
            </a:r>
          </a:p>
          <a:p>
            <a:endParaRPr lang="ru-RU" b="1" u="sng" dirty="0">
              <a:solidFill>
                <a:srgbClr val="8064A2">
                  <a:lumMod val="50000"/>
                </a:srgbClr>
              </a:solidFill>
            </a:endParaRPr>
          </a:p>
          <a:p>
            <a:r>
              <a:rPr lang="ru-RU" b="1" u="sng" dirty="0" smtClean="0">
                <a:solidFill>
                  <a:srgbClr val="FF0000"/>
                </a:solidFill>
              </a:rPr>
              <a:t>Создание СОУ;</a:t>
            </a:r>
          </a:p>
          <a:p>
            <a:r>
              <a:rPr lang="ru-RU" b="1" u="sng" dirty="0" smtClean="0">
                <a:solidFill>
                  <a:srgbClr val="FF0000"/>
                </a:solidFill>
              </a:rPr>
              <a:t>Комплексная ППМС помощь;</a:t>
            </a:r>
          </a:p>
          <a:p>
            <a:endParaRPr lang="ru-RU" b="1" dirty="0" smtClean="0">
              <a:solidFill>
                <a:srgbClr val="8064A2">
                  <a:lumMod val="50000"/>
                </a:srgbClr>
              </a:solidFill>
            </a:endParaRPr>
          </a:p>
          <a:p>
            <a:r>
              <a:rPr lang="ru-RU" b="1" dirty="0" smtClean="0">
                <a:solidFill>
                  <a:srgbClr val="8064A2">
                    <a:lumMod val="50000"/>
                  </a:srgbClr>
                </a:solidFill>
              </a:rPr>
              <a:t>Формирование отчетности</a:t>
            </a:r>
          </a:p>
        </p:txBody>
      </p:sp>
      <p:sp>
        <p:nvSpPr>
          <p:cNvPr id="32" name="Заголовок 6">
            <a:extLst>
              <a:ext uri="{FF2B5EF4-FFF2-40B4-BE49-F238E27FC236}">
                <a16:creationId xmlns:a16="http://schemas.microsoft.com/office/drawing/2014/main" id="{267726B4-C4A1-48A1-8C3A-9D4AF524DB45}"/>
              </a:ext>
            </a:extLst>
          </p:cNvPr>
          <p:cNvSpPr txBox="1">
            <a:spLocks/>
          </p:cNvSpPr>
          <p:nvPr/>
        </p:nvSpPr>
        <p:spPr bwMode="auto">
          <a:xfrm>
            <a:off x="971600" y="104615"/>
            <a:ext cx="7207053" cy="7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Единая база учёта детей с ОВЗ и детей-инвалидов </a:t>
            </a:r>
            <a:br>
              <a:rPr lang="ru-RU" altLang="ru-RU" sz="24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rgbClr val="114B92"/>
                </a:solidFill>
                <a:effectLst>
                  <a:glow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Times New Roman" panose="02020603050405020304" pitchFamily="18" charset="0"/>
              </a:rPr>
              <a:t>Новосибирской области: решение новых задач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71A529A-F8E4-41F0-BA50-4FD9FA2F4C9F}"/>
              </a:ext>
            </a:extLst>
          </p:cNvPr>
          <p:cNvSpPr/>
          <p:nvPr/>
        </p:nvSpPr>
        <p:spPr>
          <a:xfrm>
            <a:off x="4289546" y="5714342"/>
            <a:ext cx="480009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Рзультативность</a:t>
            </a:r>
            <a:endParaRPr lang="ru-RU" sz="3200" b="1" dirty="0" smtClean="0">
              <a:ln w="22225">
                <a:solidFill>
                  <a:srgbClr val="C0504D"/>
                </a:solidFill>
                <a:prstDash val="solid"/>
              </a:ln>
              <a:solidFill>
                <a:srgbClr val="4F81BD">
                  <a:lumMod val="75000"/>
                </a:srgbClr>
              </a:solidFill>
            </a:endParaRPr>
          </a:p>
          <a:p>
            <a:pPr algn="ctr"/>
            <a:r>
              <a:rPr lang="ru-RU" sz="32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Управленческие </a:t>
            </a:r>
            <a:r>
              <a:rPr lang="ru-RU" sz="32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4F81BD">
                    <a:lumMod val="75000"/>
                  </a:srgbClr>
                </a:solidFill>
              </a:rPr>
              <a:t>решения</a:t>
            </a:r>
          </a:p>
        </p:txBody>
      </p:sp>
      <p:sp>
        <p:nvSpPr>
          <p:cNvPr id="34" name="Стрелка: вниз 33">
            <a:extLst>
              <a:ext uri="{FF2B5EF4-FFF2-40B4-BE49-F238E27FC236}">
                <a16:creationId xmlns:a16="http://schemas.microsoft.com/office/drawing/2014/main" id="{D65413A0-E8C4-4BAA-9D84-C41AEF7DC095}"/>
              </a:ext>
            </a:extLst>
          </p:cNvPr>
          <p:cNvSpPr/>
          <p:nvPr/>
        </p:nvSpPr>
        <p:spPr>
          <a:xfrm rot="17797998">
            <a:off x="3480868" y="5032753"/>
            <a:ext cx="603513" cy="9494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7986">
            <a:off x="3053437" y="1309920"/>
            <a:ext cx="4131051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16632"/>
            <a:ext cx="482590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548680"/>
            <a:ext cx="4752671" cy="6858000"/>
          </a:xfrm>
          <a:prstGeom prst="rect">
            <a:avLst/>
          </a:prstGeom>
        </p:spPr>
      </p:pic>
      <p:sp>
        <p:nvSpPr>
          <p:cNvPr id="8" name="Двойная стрелка вверх/вниз 7"/>
          <p:cNvSpPr/>
          <p:nvPr/>
        </p:nvSpPr>
        <p:spPr>
          <a:xfrm>
            <a:off x="4645376" y="3356992"/>
            <a:ext cx="188367" cy="864096"/>
          </a:xfrm>
          <a:prstGeom prst="upDownArrow">
            <a:avLst/>
          </a:prstGeom>
          <a:solidFill>
            <a:srgbClr val="5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3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Трек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12590</TotalTime>
  <Words>1238</Words>
  <Application>Microsoft Office PowerPoint</Application>
  <PresentationFormat>Экран (4:3)</PresentationFormat>
  <Paragraphs>359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24</vt:i4>
      </vt:variant>
    </vt:vector>
  </HeadingPairs>
  <TitlesOfParts>
    <vt:vector size="46" baseType="lpstr">
      <vt:lpstr>Arial</vt:lpstr>
      <vt:lpstr>Arial Narrow</vt:lpstr>
      <vt:lpstr>Calibri</vt:lpstr>
      <vt:lpstr>Constantia</vt:lpstr>
      <vt:lpstr>Franklin Gothic Book</vt:lpstr>
      <vt:lpstr>Franklin Gothic Demi</vt:lpstr>
      <vt:lpstr>Franklin Gothic Medium</vt:lpstr>
      <vt:lpstr>PT Sans</vt:lpstr>
      <vt:lpstr>Times New Roman</vt:lpstr>
      <vt:lpstr>Wingdings</vt:lpstr>
      <vt:lpstr>Wingdings 2</vt:lpstr>
      <vt:lpstr>1_Специальное оформление</vt:lpstr>
      <vt:lpstr>Специальное оформление</vt:lpstr>
      <vt:lpstr>Тема2</vt:lpstr>
      <vt:lpstr>2_Специальное оформление</vt:lpstr>
      <vt:lpstr>Оформление по умолчанию</vt:lpstr>
      <vt:lpstr>1_Поток</vt:lpstr>
      <vt:lpstr>11_Трек</vt:lpstr>
      <vt:lpstr>1_Тема Office</vt:lpstr>
      <vt:lpstr>3_Тема Office</vt:lpstr>
      <vt:lpstr>1_Оформление по умолчанию</vt:lpstr>
      <vt:lpstr>2_Тема Office</vt:lpstr>
      <vt:lpstr>   БД ОВЗ как сетевой ресурс  Обеспечения доступности и качества образования для детей с ОВЗ  и  инвалидов в системе образования  Новосибирской области   </vt:lpstr>
      <vt:lpstr> взаимодействия организации Психолого-педагогической реабилитации обучающихся с инвалидностью и ОВЗ в системе образования Новосибирской области </vt:lpstr>
      <vt:lpstr>СОЗДАНИЕ УСЛОВИЙ для обучающихся с ОВЗ и детей-инвалидов  в системе образования Новосибирской области</vt:lpstr>
      <vt:lpstr>Презентация PowerPoint</vt:lpstr>
      <vt:lpstr>доступность и качество образовательной среды  для обучающихся с ОВЗ и детей-инвалидов</vt:lpstr>
      <vt:lpstr>Презентация PowerPoint</vt:lpstr>
      <vt:lpstr>Единая база учёта детей с ОВЗ  и детей инвалидов как ресурс обеспечения доступности и качества образования</vt:lpstr>
      <vt:lpstr>Презентация PowerPoint</vt:lpstr>
      <vt:lpstr>Презентация PowerPoint</vt:lpstr>
      <vt:lpstr>БД ОВЗ как инструмент Мониторинга  доступности образовательной среды </vt:lpstr>
      <vt:lpstr>Структура единой базы учёта детей  с ОВЗ и детей инвалидов</vt:lpstr>
      <vt:lpstr>Содержание ресурса для развития преемственности инклюзивного образования</vt:lpstr>
      <vt:lpstr>Презентация PowerPoint</vt:lpstr>
      <vt:lpstr>Презентация PowerPoint</vt:lpstr>
      <vt:lpstr>К вопросу психолого-педагогической реабилитации и абилитации инвалидов (детей-инвалидов) </vt:lpstr>
      <vt:lpstr>К вопросу психолого-педагогической реабилитации и абилитации инвалидов (детей-инвалидов) </vt:lpstr>
      <vt:lpstr>Вопросы при развитии сетевого  взаимодействия и преемственности инклюзивного образования</vt:lpstr>
      <vt:lpstr>ГИС «Единая база данных учета детей с ОВЗ и инвалидностью»  отчетность срок до 25.06.2023; 20.12.2023</vt:lpstr>
      <vt:lpstr> ГИС «Единая база данных учета  детей с ОВЗ и инвалидностью» - отчетность </vt:lpstr>
      <vt:lpstr>ГИС «Единая база данных учета  детей с ОВЗ и инвалидностью» - отчетность </vt:lpstr>
      <vt:lpstr>Презентация PowerPoint</vt:lpstr>
      <vt:lpstr>Информация БД  ОВЗ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Елена</cp:lastModifiedBy>
  <cp:revision>576</cp:revision>
  <cp:lastPrinted>2020-11-16T09:47:18Z</cp:lastPrinted>
  <dcterms:created xsi:type="dcterms:W3CDTF">2015-09-15T04:16:58Z</dcterms:created>
  <dcterms:modified xsi:type="dcterms:W3CDTF">2023-04-26T01:48:14Z</dcterms:modified>
</cp:coreProperties>
</file>