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7" r:id="rId2"/>
    <p:sldId id="301" r:id="rId3"/>
    <p:sldId id="306" r:id="rId4"/>
    <p:sldId id="307" r:id="rId5"/>
    <p:sldId id="288" r:id="rId6"/>
    <p:sldId id="298" r:id="rId7"/>
    <p:sldId id="305" r:id="rId8"/>
    <p:sldId id="309" r:id="rId9"/>
    <p:sldId id="310" r:id="rId10"/>
    <p:sldId id="304" r:id="rId11"/>
    <p:sldId id="308" r:id="rId12"/>
    <p:sldId id="311" r:id="rId13"/>
    <p:sldId id="300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18518518518476E-2"/>
                  <c:y val="-5.9523809523809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17897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407407407407406E-2"/>
                  <c:y val="-6.3492063492063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19326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776E-2"/>
                  <c:y val="-8.7301587301587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17652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776E-2"/>
                  <c:y val="-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21364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394882050142422E-2"/>
                  <c:y val="-4.74840402348457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22384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4"/>
        <c:gapDepth val="268"/>
        <c:shape val="box"/>
        <c:axId val="387446872"/>
        <c:axId val="387445696"/>
        <c:axId val="0"/>
      </c:bar3DChart>
      <c:catAx>
        <c:axId val="387446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7445696"/>
        <c:crosses val="autoZero"/>
        <c:auto val="1"/>
        <c:lblAlgn val="ctr"/>
        <c:lblOffset val="100"/>
        <c:noMultiLvlLbl val="0"/>
      </c:catAx>
      <c:valAx>
        <c:axId val="387445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87446872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50943396226415"/>
          <c:y val="3.9946857718456831E-2"/>
          <c:w val="0.70014343610890506"/>
          <c:h val="0.723684210526315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135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155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  <c:pt idx="0">
                  <c:v>200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85000"/>
                    <a:satMod val="130000"/>
                  </a:schemeClr>
                </a:gs>
                <a:gs pos="34000">
                  <a:schemeClr val="accent5">
                    <a:shade val="87000"/>
                    <a:satMod val="125000"/>
                  </a:schemeClr>
                </a:gs>
                <a:gs pos="70000">
                  <a:schemeClr val="accent5">
                    <a:tint val="100000"/>
                    <a:shade val="90000"/>
                    <a:satMod val="130000"/>
                  </a:schemeClr>
                </a:gs>
                <a:gs pos="100000">
                  <a:schemeClr val="accent5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  <c:pt idx="0">
                  <c:v>230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Sheet1!$B$7</c:f>
              <c:numCache>
                <c:formatCode>General</c:formatCode>
                <c:ptCount val="1"/>
                <c:pt idx="0">
                  <c:v>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7443344"/>
        <c:axId val="387443736"/>
      </c:barChart>
      <c:catAx>
        <c:axId val="38744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7443736"/>
        <c:crosses val="autoZero"/>
        <c:auto val="1"/>
        <c:lblAlgn val="ctr"/>
        <c:lblOffset val="100"/>
        <c:noMultiLvlLbl val="0"/>
      </c:catAx>
      <c:valAx>
        <c:axId val="3874437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744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DF757-3937-4A38-8DE1-198A1725F3C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4C486D-2904-4204-9D91-0568FD252789}">
      <dgm:prSet phldrT="[Текст]" custT="1"/>
      <dgm:spPr/>
      <dgm:t>
        <a:bodyPr/>
        <a:lstStyle/>
        <a:p>
          <a:r>
            <a:rPr lang="ru-RU" sz="1800" b="1" dirty="0" smtClean="0"/>
            <a:t>ГБУ НСО «ОЦДК»</a:t>
          </a:r>
        </a:p>
      </dgm:t>
    </dgm:pt>
    <dgm:pt modelId="{26CF81C5-D2DD-46EE-9A61-6504F0161D3B}" type="parTrans" cxnId="{F3C24321-96AB-4B05-B569-1C91A84D2E04}">
      <dgm:prSet/>
      <dgm:spPr/>
      <dgm:t>
        <a:bodyPr/>
        <a:lstStyle/>
        <a:p>
          <a:endParaRPr lang="ru-RU" sz="1200"/>
        </a:p>
      </dgm:t>
    </dgm:pt>
    <dgm:pt modelId="{0347AFB3-F545-426F-88D6-2D3E4BCE73B7}" type="sibTrans" cxnId="{F3C24321-96AB-4B05-B569-1C91A84D2E04}">
      <dgm:prSet/>
      <dgm:spPr/>
      <dgm:t>
        <a:bodyPr/>
        <a:lstStyle/>
        <a:p>
          <a:endParaRPr lang="ru-RU" sz="1200"/>
        </a:p>
      </dgm:t>
    </dgm:pt>
    <dgm:pt modelId="{3A4671E2-79BB-4A17-A14A-075DABBE63CC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ЦПМПК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/>
        </a:p>
      </dgm:t>
    </dgm:pt>
    <dgm:pt modelId="{366E8837-E82C-460A-A9B6-46C7923B6A26}" type="parTrans" cxnId="{3712929E-4D95-444E-A674-C4A3EB50ABF2}">
      <dgm:prSet/>
      <dgm:spPr/>
      <dgm:t>
        <a:bodyPr/>
        <a:lstStyle/>
        <a:p>
          <a:endParaRPr lang="ru-RU" sz="1200"/>
        </a:p>
      </dgm:t>
    </dgm:pt>
    <dgm:pt modelId="{408B5166-9B0B-4560-B88A-7F7F7C1E08C4}" type="sibTrans" cxnId="{3712929E-4D95-444E-A674-C4A3EB50ABF2}">
      <dgm:prSet/>
      <dgm:spPr/>
      <dgm:t>
        <a:bodyPr/>
        <a:lstStyle/>
        <a:p>
          <a:endParaRPr lang="ru-RU" sz="1200"/>
        </a:p>
      </dgm:t>
    </dgm:pt>
    <dgm:pt modelId="{47F82F53-D37A-4BEF-8FDA-8B52D82285ED}">
      <dgm:prSet phldrT="[Текст]" custT="1"/>
      <dgm:spPr/>
      <dgm:t>
        <a:bodyPr/>
        <a:lstStyle/>
        <a:p>
          <a:r>
            <a:rPr lang="ru-RU" sz="1800" b="1" dirty="0" smtClean="0"/>
            <a:t>Филиалы</a:t>
          </a:r>
        </a:p>
        <a:p>
          <a:r>
            <a:rPr lang="ru-RU" sz="1800" b="1" dirty="0" smtClean="0"/>
            <a:t>(10 ТПМПК)</a:t>
          </a:r>
        </a:p>
      </dgm:t>
    </dgm:pt>
    <dgm:pt modelId="{2D554A41-02D8-49C4-83E8-A2B2FF65C5DA}" type="parTrans" cxnId="{12AE1009-42E7-4CBF-9E86-722476E5216F}">
      <dgm:prSet/>
      <dgm:spPr/>
      <dgm:t>
        <a:bodyPr/>
        <a:lstStyle/>
        <a:p>
          <a:endParaRPr lang="ru-RU" sz="1200"/>
        </a:p>
      </dgm:t>
    </dgm:pt>
    <dgm:pt modelId="{B14F1CF7-807D-4086-8582-65BE86965116}" type="sibTrans" cxnId="{12AE1009-42E7-4CBF-9E86-722476E5216F}">
      <dgm:prSet/>
      <dgm:spPr/>
      <dgm:t>
        <a:bodyPr/>
        <a:lstStyle/>
        <a:p>
          <a:endParaRPr lang="ru-RU" sz="1200"/>
        </a:p>
      </dgm:t>
    </dgm:pt>
    <dgm:pt modelId="{C4B5C779-6C04-4307-8052-AE1AF0DEE8ED}">
      <dgm:prSet custT="1"/>
      <dgm:spPr/>
      <dgm:t>
        <a:bodyPr/>
        <a:lstStyle/>
        <a:p>
          <a:endParaRPr lang="ru-RU" sz="1400" b="1" dirty="0" smtClean="0"/>
        </a:p>
        <a:p>
          <a:r>
            <a:rPr lang="ru-RU" sz="1800" b="1" dirty="0" smtClean="0"/>
            <a:t>ТПМПК</a:t>
          </a:r>
        </a:p>
        <a:p>
          <a:r>
            <a:rPr lang="ru-RU" sz="1800" b="1" dirty="0" smtClean="0"/>
            <a:t>(</a:t>
          </a:r>
          <a:r>
            <a:rPr lang="ru-RU" sz="1800" b="1" dirty="0" smtClean="0"/>
            <a:t>15)</a:t>
          </a:r>
          <a:endParaRPr lang="ru-RU" sz="1800" b="1" dirty="0" smtClean="0"/>
        </a:p>
        <a:p>
          <a:endParaRPr lang="ru-RU" sz="1400" b="1" dirty="0"/>
        </a:p>
      </dgm:t>
    </dgm:pt>
    <dgm:pt modelId="{DEA4766F-873A-479E-B57B-865F7669D245}" type="parTrans" cxnId="{4E2DA4C4-5DD4-4D37-9E4C-10C15C64C37F}">
      <dgm:prSet/>
      <dgm:spPr>
        <a:ln>
          <a:noFill/>
        </a:ln>
      </dgm:spPr>
      <dgm:t>
        <a:bodyPr/>
        <a:lstStyle/>
        <a:p>
          <a:endParaRPr lang="ru-RU" sz="1200"/>
        </a:p>
      </dgm:t>
    </dgm:pt>
    <dgm:pt modelId="{2399A634-6B8C-4786-A495-5006EEA49423}" type="sibTrans" cxnId="{4E2DA4C4-5DD4-4D37-9E4C-10C15C64C37F}">
      <dgm:prSet/>
      <dgm:spPr/>
      <dgm:t>
        <a:bodyPr/>
        <a:lstStyle/>
        <a:p>
          <a:endParaRPr lang="ru-RU" sz="1200"/>
        </a:p>
      </dgm:t>
    </dgm:pt>
    <dgm:pt modelId="{7BA935FB-A269-4CAB-9E42-59EF48CD09CA}">
      <dgm:prSet custT="1"/>
      <dgm:spPr/>
      <dgm:t>
        <a:bodyPr/>
        <a:lstStyle/>
        <a:p>
          <a:endParaRPr lang="ru-RU" sz="1200" b="1" dirty="0" smtClean="0"/>
        </a:p>
        <a:p>
          <a:r>
            <a:rPr lang="ru-RU" sz="1400" b="1" dirty="0" smtClean="0"/>
            <a:t>Муниципальные ППМС-центры</a:t>
          </a:r>
        </a:p>
        <a:p>
          <a:r>
            <a:rPr lang="ru-RU" sz="1400" b="1" dirty="0" smtClean="0"/>
            <a:t>(4 ТПМПК)</a:t>
          </a:r>
        </a:p>
        <a:p>
          <a:endParaRPr lang="ru-RU" sz="1200" b="1" dirty="0"/>
        </a:p>
      </dgm:t>
    </dgm:pt>
    <dgm:pt modelId="{0A846CC4-458F-4BE2-A496-D6E9D2400B8F}" type="parTrans" cxnId="{1673EAC0-1BBC-4970-A0CC-660E58862FD3}">
      <dgm:prSet/>
      <dgm:spPr>
        <a:ln>
          <a:noFill/>
        </a:ln>
      </dgm:spPr>
      <dgm:t>
        <a:bodyPr/>
        <a:lstStyle/>
        <a:p>
          <a:endParaRPr lang="ru-RU" sz="1200"/>
        </a:p>
      </dgm:t>
    </dgm:pt>
    <dgm:pt modelId="{6E4CA211-2BC3-41F3-8508-C0C9FE530F9E}" type="sibTrans" cxnId="{1673EAC0-1BBC-4970-A0CC-660E58862FD3}">
      <dgm:prSet/>
      <dgm:spPr/>
      <dgm:t>
        <a:bodyPr/>
        <a:lstStyle/>
        <a:p>
          <a:endParaRPr lang="ru-RU" sz="1200"/>
        </a:p>
      </dgm:t>
    </dgm:pt>
    <dgm:pt modelId="{725423E0-F584-4281-A233-3FAFAD3268B7}">
      <dgm:prSet custT="1"/>
      <dgm:spPr/>
      <dgm:t>
        <a:bodyPr/>
        <a:lstStyle/>
        <a:p>
          <a:endParaRPr lang="ru-RU" sz="1400" b="1" dirty="0" smtClean="0"/>
        </a:p>
        <a:p>
          <a:r>
            <a:rPr lang="ru-RU" sz="1400" b="1" dirty="0" smtClean="0"/>
            <a:t>ТПМПК</a:t>
          </a:r>
        </a:p>
        <a:p>
          <a:r>
            <a:rPr lang="ru-RU" sz="1400" b="1" dirty="0" smtClean="0"/>
            <a:t>г. Новосибирска (</a:t>
          </a:r>
          <a:r>
            <a:rPr lang="ru-RU" sz="1400" b="1" dirty="0" smtClean="0">
              <a:solidFill>
                <a:schemeClr val="tx1"/>
              </a:solidFill>
            </a:rPr>
            <a:t>11 составов</a:t>
          </a:r>
          <a:r>
            <a:rPr lang="ru-RU" sz="1400" b="1" dirty="0" smtClean="0"/>
            <a:t>)</a:t>
          </a:r>
        </a:p>
        <a:p>
          <a:endParaRPr lang="ru-RU" sz="1200" b="1" dirty="0"/>
        </a:p>
      </dgm:t>
    </dgm:pt>
    <dgm:pt modelId="{257FD89B-D1C6-4812-9D49-B152AE2C0EF6}" type="parTrans" cxnId="{1A9C5F7D-07FC-4CF8-B010-F5BD51D7014E}">
      <dgm:prSet/>
      <dgm:spPr/>
      <dgm:t>
        <a:bodyPr/>
        <a:lstStyle/>
        <a:p>
          <a:endParaRPr lang="ru-RU"/>
        </a:p>
      </dgm:t>
    </dgm:pt>
    <dgm:pt modelId="{4D9CD716-E8DB-4240-B006-8A9771295C21}" type="sibTrans" cxnId="{1A9C5F7D-07FC-4CF8-B010-F5BD51D7014E}">
      <dgm:prSet/>
      <dgm:spPr/>
      <dgm:t>
        <a:bodyPr/>
        <a:lstStyle/>
        <a:p>
          <a:endParaRPr lang="ru-RU"/>
        </a:p>
      </dgm:t>
    </dgm:pt>
    <dgm:pt modelId="{95D16DA6-CDE8-4DC4-859A-E0698D074050}" type="pres">
      <dgm:prSet presAssocID="{C1EDF757-3937-4A38-8DE1-198A1725F3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C21C4C-65F6-497C-9B36-56F6997331A3}" type="pres">
      <dgm:prSet presAssocID="{3D4C486D-2904-4204-9D91-0568FD252789}" presName="hierRoot1" presStyleCnt="0"/>
      <dgm:spPr/>
    </dgm:pt>
    <dgm:pt modelId="{AAABE56E-1A54-4A4B-9222-590D1D29960F}" type="pres">
      <dgm:prSet presAssocID="{3D4C486D-2904-4204-9D91-0568FD252789}" presName="composite" presStyleCnt="0"/>
      <dgm:spPr/>
    </dgm:pt>
    <dgm:pt modelId="{58A982F1-BF85-4BE3-90AD-D4250BFAABAE}" type="pres">
      <dgm:prSet presAssocID="{3D4C486D-2904-4204-9D91-0568FD252789}" presName="background" presStyleLbl="node0" presStyleIdx="0" presStyleCnt="2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0FD746E6-7F9A-4F39-A391-E6C209BE5877}" type="pres">
      <dgm:prSet presAssocID="{3D4C486D-2904-4204-9D91-0568FD252789}" presName="text" presStyleLbl="fgAcc0" presStyleIdx="0" presStyleCnt="2" custScaleX="70806" custScaleY="87940" custLinFactX="-56679" custLinFactNeighborX="-100000" custLinFactNeighborY="-191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6F973F-4649-4128-BF22-00C99D5C8389}" type="pres">
      <dgm:prSet presAssocID="{3D4C486D-2904-4204-9D91-0568FD252789}" presName="hierChild2" presStyleCnt="0"/>
      <dgm:spPr/>
    </dgm:pt>
    <dgm:pt modelId="{EF327E8E-C33D-4277-A1EE-38923388EF9E}" type="pres">
      <dgm:prSet presAssocID="{366E8837-E82C-460A-A9B6-46C7923B6A26}" presName="Name10" presStyleLbl="parChTrans1D2" presStyleIdx="0" presStyleCnt="4"/>
      <dgm:spPr/>
      <dgm:t>
        <a:bodyPr/>
        <a:lstStyle/>
        <a:p>
          <a:endParaRPr lang="ru-RU"/>
        </a:p>
      </dgm:t>
    </dgm:pt>
    <dgm:pt modelId="{60DE983D-7BF7-4DF0-B2E1-A8E57884FCF5}" type="pres">
      <dgm:prSet presAssocID="{3A4671E2-79BB-4A17-A14A-075DABBE63CC}" presName="hierRoot2" presStyleCnt="0"/>
      <dgm:spPr/>
    </dgm:pt>
    <dgm:pt modelId="{3BAAB7A5-19DA-41E5-8C4D-BB3FED8B3D07}" type="pres">
      <dgm:prSet presAssocID="{3A4671E2-79BB-4A17-A14A-075DABBE63CC}" presName="composite2" presStyleCnt="0"/>
      <dgm:spPr/>
    </dgm:pt>
    <dgm:pt modelId="{AC98BB2E-A592-4A4F-8F2A-594AF6B74220}" type="pres">
      <dgm:prSet presAssocID="{3A4671E2-79BB-4A17-A14A-075DABBE63CC}" presName="background2" presStyleLbl="node2" presStyleIdx="0" presStyleCnt="4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BA5C5925-039A-4C9D-909D-54FCD93B243A}" type="pres">
      <dgm:prSet presAssocID="{3A4671E2-79BB-4A17-A14A-075DABBE63CC}" presName="text2" presStyleLbl="fgAcc2" presStyleIdx="0" presStyleCnt="4" custScaleX="85621" custScaleY="71441" custLinFactX="23191" custLinFactY="-52882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924A88-62F9-4FB5-B13A-B8906FF7F4EE}" type="pres">
      <dgm:prSet presAssocID="{3A4671E2-79BB-4A17-A14A-075DABBE63CC}" presName="hierChild3" presStyleCnt="0"/>
      <dgm:spPr/>
    </dgm:pt>
    <dgm:pt modelId="{A9009A87-A82A-430F-89FC-75D97158D2EC}" type="pres">
      <dgm:prSet presAssocID="{2D554A41-02D8-49C4-83E8-A2B2FF65C5DA}" presName="Name10" presStyleLbl="parChTrans1D2" presStyleIdx="1" presStyleCnt="4"/>
      <dgm:spPr/>
      <dgm:t>
        <a:bodyPr/>
        <a:lstStyle/>
        <a:p>
          <a:endParaRPr lang="ru-RU"/>
        </a:p>
      </dgm:t>
    </dgm:pt>
    <dgm:pt modelId="{7C4FC7B6-EA57-4E44-950A-9FEAC8951042}" type="pres">
      <dgm:prSet presAssocID="{47F82F53-D37A-4BEF-8FDA-8B52D82285ED}" presName="hierRoot2" presStyleCnt="0"/>
      <dgm:spPr/>
    </dgm:pt>
    <dgm:pt modelId="{4194935F-F543-49AE-8D30-045A70DD329D}" type="pres">
      <dgm:prSet presAssocID="{47F82F53-D37A-4BEF-8FDA-8B52D82285ED}" presName="composite2" presStyleCnt="0"/>
      <dgm:spPr/>
    </dgm:pt>
    <dgm:pt modelId="{03754629-17FC-413B-951D-9551433670DF}" type="pres">
      <dgm:prSet presAssocID="{47F82F53-D37A-4BEF-8FDA-8B52D82285ED}" presName="background2" presStyleLbl="node2" presStyleIdx="1" presStyleCnt="4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B95CA2BC-699D-4276-AFBF-6307E3CC207A}" type="pres">
      <dgm:prSet presAssocID="{47F82F53-D37A-4BEF-8FDA-8B52D82285ED}" presName="text2" presStyleLbl="fgAcc2" presStyleIdx="1" presStyleCnt="4" custScaleX="98644" custScaleY="79706" custLinFactNeighborX="19446" custLinFactNeighborY="-404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CB5C6F-BA20-457F-A232-09D023661172}" type="pres">
      <dgm:prSet presAssocID="{47F82F53-D37A-4BEF-8FDA-8B52D82285ED}" presName="hierChild3" presStyleCnt="0"/>
      <dgm:spPr/>
    </dgm:pt>
    <dgm:pt modelId="{4649B63A-A208-48CD-A0B4-BA3914AE1A7D}" type="pres">
      <dgm:prSet presAssocID="{0A846CC4-458F-4BE2-A496-D6E9D2400B8F}" presName="Name10" presStyleLbl="parChTrans1D2" presStyleIdx="2" presStyleCnt="4"/>
      <dgm:spPr/>
      <dgm:t>
        <a:bodyPr/>
        <a:lstStyle/>
        <a:p>
          <a:endParaRPr lang="ru-RU"/>
        </a:p>
      </dgm:t>
    </dgm:pt>
    <dgm:pt modelId="{F8B9DBF4-43C0-4E52-ABD1-4BF811C7FED0}" type="pres">
      <dgm:prSet presAssocID="{7BA935FB-A269-4CAB-9E42-59EF48CD09CA}" presName="hierRoot2" presStyleCnt="0"/>
      <dgm:spPr/>
    </dgm:pt>
    <dgm:pt modelId="{24F51196-5A60-412B-BAE8-79A97B054611}" type="pres">
      <dgm:prSet presAssocID="{7BA935FB-A269-4CAB-9E42-59EF48CD09CA}" presName="composite2" presStyleCnt="0"/>
      <dgm:spPr/>
    </dgm:pt>
    <dgm:pt modelId="{A411F83A-854F-4F2A-A222-A2A1C80781B7}" type="pres">
      <dgm:prSet presAssocID="{7BA935FB-A269-4CAB-9E42-59EF48CD09CA}" presName="background2" presStyleLbl="node2" presStyleIdx="2" presStyleCnt="4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B64C99EF-096B-4D07-8A7A-24CCCFDFB399}" type="pres">
      <dgm:prSet presAssocID="{7BA935FB-A269-4CAB-9E42-59EF48CD09CA}" presName="text2" presStyleLbl="fgAcc2" presStyleIdx="2" presStyleCnt="4" custScaleX="112046" custLinFactNeighborX="79122" custLinFactNeighborY="-920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E00402-17EB-4EA5-9C62-C05640803E66}" type="pres">
      <dgm:prSet presAssocID="{7BA935FB-A269-4CAB-9E42-59EF48CD09CA}" presName="hierChild3" presStyleCnt="0"/>
      <dgm:spPr/>
    </dgm:pt>
    <dgm:pt modelId="{7B74E100-C81A-4256-8576-6C0DCB10560E}" type="pres">
      <dgm:prSet presAssocID="{DEA4766F-873A-479E-B57B-865F7669D245}" presName="Name10" presStyleLbl="parChTrans1D2" presStyleIdx="3" presStyleCnt="4"/>
      <dgm:spPr/>
      <dgm:t>
        <a:bodyPr/>
        <a:lstStyle/>
        <a:p>
          <a:endParaRPr lang="ru-RU"/>
        </a:p>
      </dgm:t>
    </dgm:pt>
    <dgm:pt modelId="{2F3A6D61-9073-4059-8173-E9D14EE5BFE5}" type="pres">
      <dgm:prSet presAssocID="{C4B5C779-6C04-4307-8052-AE1AF0DEE8ED}" presName="hierRoot2" presStyleCnt="0"/>
      <dgm:spPr/>
    </dgm:pt>
    <dgm:pt modelId="{DD26948E-FAD6-4CB9-99BB-9DE894BAB799}" type="pres">
      <dgm:prSet presAssocID="{C4B5C779-6C04-4307-8052-AE1AF0DEE8ED}" presName="composite2" presStyleCnt="0"/>
      <dgm:spPr/>
    </dgm:pt>
    <dgm:pt modelId="{25CC2EB8-5BAC-4929-BF94-AE463AAA745F}" type="pres">
      <dgm:prSet presAssocID="{C4B5C779-6C04-4307-8052-AE1AF0DEE8ED}" presName="background2" presStyleLbl="node2" presStyleIdx="3" presStyleCnt="4"/>
      <dgm:spPr>
        <a:solidFill>
          <a:schemeClr val="bg2">
            <a:lumMod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0B0FCB10-2F4D-406A-B70C-568957B0869A}" type="pres">
      <dgm:prSet presAssocID="{C4B5C779-6C04-4307-8052-AE1AF0DEE8ED}" presName="text2" presStyleLbl="fgAcc2" presStyleIdx="3" presStyleCnt="4" custScaleY="62658" custLinFactY="-78464" custLinFactNeighborX="-5438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599C10-93AE-4B6B-ADAA-1CFB3711B9E4}" type="pres">
      <dgm:prSet presAssocID="{C4B5C779-6C04-4307-8052-AE1AF0DEE8ED}" presName="hierChild3" presStyleCnt="0"/>
      <dgm:spPr/>
    </dgm:pt>
    <dgm:pt modelId="{89402C9E-BECA-4A23-A92B-223F8A9AFE10}" type="pres">
      <dgm:prSet presAssocID="{725423E0-F584-4281-A233-3FAFAD3268B7}" presName="hierRoot1" presStyleCnt="0"/>
      <dgm:spPr/>
    </dgm:pt>
    <dgm:pt modelId="{AE3BBF03-C425-49F1-AE43-8799DDBEC510}" type="pres">
      <dgm:prSet presAssocID="{725423E0-F584-4281-A233-3FAFAD3268B7}" presName="composite" presStyleCnt="0"/>
      <dgm:spPr/>
    </dgm:pt>
    <dgm:pt modelId="{0CCCF16B-1107-4939-AD7D-0FD568D25A49}" type="pres">
      <dgm:prSet presAssocID="{725423E0-F584-4281-A233-3FAFAD3268B7}" presName="background" presStyleLbl="node0" presStyleIdx="1" presStyleCnt="2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F132B863-B67B-459B-B7D7-51E62D152E32}" type="pres">
      <dgm:prSet presAssocID="{725423E0-F584-4281-A233-3FAFAD3268B7}" presName="text" presStyleLbl="fgAcc0" presStyleIdx="1" presStyleCnt="2" custLinFactY="75276" custLinFactNeighborX="1132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B0D6E0-565E-4331-B388-6B6F682E7DD8}" type="pres">
      <dgm:prSet presAssocID="{725423E0-F584-4281-A233-3FAFAD3268B7}" presName="hierChild2" presStyleCnt="0"/>
      <dgm:spPr/>
    </dgm:pt>
  </dgm:ptLst>
  <dgm:cxnLst>
    <dgm:cxn modelId="{55B63304-10CE-4A14-BBC5-2992E517A4E4}" type="presOf" srcId="{3A4671E2-79BB-4A17-A14A-075DABBE63CC}" destId="{BA5C5925-039A-4C9D-909D-54FCD93B243A}" srcOrd="0" destOrd="0" presId="urn:microsoft.com/office/officeart/2005/8/layout/hierarchy1"/>
    <dgm:cxn modelId="{6D9E8A7F-D63E-440D-B93F-AEDF2652FD50}" type="presOf" srcId="{3D4C486D-2904-4204-9D91-0568FD252789}" destId="{0FD746E6-7F9A-4F39-A391-E6C209BE5877}" srcOrd="0" destOrd="0" presId="urn:microsoft.com/office/officeart/2005/8/layout/hierarchy1"/>
    <dgm:cxn modelId="{9BD743C9-D4E2-401E-A4D4-06A29D2BDF7A}" type="presOf" srcId="{DEA4766F-873A-479E-B57B-865F7669D245}" destId="{7B74E100-C81A-4256-8576-6C0DCB10560E}" srcOrd="0" destOrd="0" presId="urn:microsoft.com/office/officeart/2005/8/layout/hierarchy1"/>
    <dgm:cxn modelId="{1A9C5F7D-07FC-4CF8-B010-F5BD51D7014E}" srcId="{C1EDF757-3937-4A38-8DE1-198A1725F3C4}" destId="{725423E0-F584-4281-A233-3FAFAD3268B7}" srcOrd="1" destOrd="0" parTransId="{257FD89B-D1C6-4812-9D49-B152AE2C0EF6}" sibTransId="{4D9CD716-E8DB-4240-B006-8A9771295C21}"/>
    <dgm:cxn modelId="{6FC7B2EE-5A2F-4AFB-9553-12091E47B06F}" type="presOf" srcId="{47F82F53-D37A-4BEF-8FDA-8B52D82285ED}" destId="{B95CA2BC-699D-4276-AFBF-6307E3CC207A}" srcOrd="0" destOrd="0" presId="urn:microsoft.com/office/officeart/2005/8/layout/hierarchy1"/>
    <dgm:cxn modelId="{1673EAC0-1BBC-4970-A0CC-660E58862FD3}" srcId="{3D4C486D-2904-4204-9D91-0568FD252789}" destId="{7BA935FB-A269-4CAB-9E42-59EF48CD09CA}" srcOrd="2" destOrd="0" parTransId="{0A846CC4-458F-4BE2-A496-D6E9D2400B8F}" sibTransId="{6E4CA211-2BC3-41F3-8508-C0C9FE530F9E}"/>
    <dgm:cxn modelId="{1E6E639C-3D32-41E2-AAD9-39CFFE646B03}" type="presOf" srcId="{366E8837-E82C-460A-A9B6-46C7923B6A26}" destId="{EF327E8E-C33D-4277-A1EE-38923388EF9E}" srcOrd="0" destOrd="0" presId="urn:microsoft.com/office/officeart/2005/8/layout/hierarchy1"/>
    <dgm:cxn modelId="{3712929E-4D95-444E-A674-C4A3EB50ABF2}" srcId="{3D4C486D-2904-4204-9D91-0568FD252789}" destId="{3A4671E2-79BB-4A17-A14A-075DABBE63CC}" srcOrd="0" destOrd="0" parTransId="{366E8837-E82C-460A-A9B6-46C7923B6A26}" sibTransId="{408B5166-9B0B-4560-B88A-7F7F7C1E08C4}"/>
    <dgm:cxn modelId="{157B4F54-8910-4B09-B261-B31E6413E22E}" type="presOf" srcId="{C1EDF757-3937-4A38-8DE1-198A1725F3C4}" destId="{95D16DA6-CDE8-4DC4-859A-E0698D074050}" srcOrd="0" destOrd="0" presId="urn:microsoft.com/office/officeart/2005/8/layout/hierarchy1"/>
    <dgm:cxn modelId="{B435E838-BF71-48C5-9763-6405BD890511}" type="presOf" srcId="{725423E0-F584-4281-A233-3FAFAD3268B7}" destId="{F132B863-B67B-459B-B7D7-51E62D152E32}" srcOrd="0" destOrd="0" presId="urn:microsoft.com/office/officeart/2005/8/layout/hierarchy1"/>
    <dgm:cxn modelId="{F1152FF0-5DCD-406F-A79B-F36755C2DFB0}" type="presOf" srcId="{7BA935FB-A269-4CAB-9E42-59EF48CD09CA}" destId="{B64C99EF-096B-4D07-8A7A-24CCCFDFB399}" srcOrd="0" destOrd="0" presId="urn:microsoft.com/office/officeart/2005/8/layout/hierarchy1"/>
    <dgm:cxn modelId="{60DEDAC9-C1C2-41BB-B33A-1309CC3F2B9E}" type="presOf" srcId="{C4B5C779-6C04-4307-8052-AE1AF0DEE8ED}" destId="{0B0FCB10-2F4D-406A-B70C-568957B0869A}" srcOrd="0" destOrd="0" presId="urn:microsoft.com/office/officeart/2005/8/layout/hierarchy1"/>
    <dgm:cxn modelId="{4E2DA4C4-5DD4-4D37-9E4C-10C15C64C37F}" srcId="{3D4C486D-2904-4204-9D91-0568FD252789}" destId="{C4B5C779-6C04-4307-8052-AE1AF0DEE8ED}" srcOrd="3" destOrd="0" parTransId="{DEA4766F-873A-479E-B57B-865F7669D245}" sibTransId="{2399A634-6B8C-4786-A495-5006EEA49423}"/>
    <dgm:cxn modelId="{C925B061-DF0E-42FB-860E-62C2935C6364}" type="presOf" srcId="{2D554A41-02D8-49C4-83E8-A2B2FF65C5DA}" destId="{A9009A87-A82A-430F-89FC-75D97158D2EC}" srcOrd="0" destOrd="0" presId="urn:microsoft.com/office/officeart/2005/8/layout/hierarchy1"/>
    <dgm:cxn modelId="{F3C24321-96AB-4B05-B569-1C91A84D2E04}" srcId="{C1EDF757-3937-4A38-8DE1-198A1725F3C4}" destId="{3D4C486D-2904-4204-9D91-0568FD252789}" srcOrd="0" destOrd="0" parTransId="{26CF81C5-D2DD-46EE-9A61-6504F0161D3B}" sibTransId="{0347AFB3-F545-426F-88D6-2D3E4BCE73B7}"/>
    <dgm:cxn modelId="{50005E21-8FBE-41F2-8CF0-66CFE7C3F11B}" type="presOf" srcId="{0A846CC4-458F-4BE2-A496-D6E9D2400B8F}" destId="{4649B63A-A208-48CD-A0B4-BA3914AE1A7D}" srcOrd="0" destOrd="0" presId="urn:microsoft.com/office/officeart/2005/8/layout/hierarchy1"/>
    <dgm:cxn modelId="{12AE1009-42E7-4CBF-9E86-722476E5216F}" srcId="{3D4C486D-2904-4204-9D91-0568FD252789}" destId="{47F82F53-D37A-4BEF-8FDA-8B52D82285ED}" srcOrd="1" destOrd="0" parTransId="{2D554A41-02D8-49C4-83E8-A2B2FF65C5DA}" sibTransId="{B14F1CF7-807D-4086-8582-65BE86965116}"/>
    <dgm:cxn modelId="{2E3A4043-2CF8-4634-BFA7-F5EA98A839D6}" type="presParOf" srcId="{95D16DA6-CDE8-4DC4-859A-E0698D074050}" destId="{2BC21C4C-65F6-497C-9B36-56F6997331A3}" srcOrd="0" destOrd="0" presId="urn:microsoft.com/office/officeart/2005/8/layout/hierarchy1"/>
    <dgm:cxn modelId="{CE844AC1-B718-4796-A518-F387367E3238}" type="presParOf" srcId="{2BC21C4C-65F6-497C-9B36-56F6997331A3}" destId="{AAABE56E-1A54-4A4B-9222-590D1D29960F}" srcOrd="0" destOrd="0" presId="urn:microsoft.com/office/officeart/2005/8/layout/hierarchy1"/>
    <dgm:cxn modelId="{111BA49F-D96C-4FCF-8054-95EDAE8DF6F5}" type="presParOf" srcId="{AAABE56E-1A54-4A4B-9222-590D1D29960F}" destId="{58A982F1-BF85-4BE3-90AD-D4250BFAABAE}" srcOrd="0" destOrd="0" presId="urn:microsoft.com/office/officeart/2005/8/layout/hierarchy1"/>
    <dgm:cxn modelId="{9DC7DEFB-F29F-4B77-BA30-759942FDC45A}" type="presParOf" srcId="{AAABE56E-1A54-4A4B-9222-590D1D29960F}" destId="{0FD746E6-7F9A-4F39-A391-E6C209BE5877}" srcOrd="1" destOrd="0" presId="urn:microsoft.com/office/officeart/2005/8/layout/hierarchy1"/>
    <dgm:cxn modelId="{50568072-5150-4F3C-85F9-EFF4304A3D07}" type="presParOf" srcId="{2BC21C4C-65F6-497C-9B36-56F6997331A3}" destId="{286F973F-4649-4128-BF22-00C99D5C8389}" srcOrd="1" destOrd="0" presId="urn:microsoft.com/office/officeart/2005/8/layout/hierarchy1"/>
    <dgm:cxn modelId="{206115CA-4864-4A12-B579-2BB250E8C655}" type="presParOf" srcId="{286F973F-4649-4128-BF22-00C99D5C8389}" destId="{EF327E8E-C33D-4277-A1EE-38923388EF9E}" srcOrd="0" destOrd="0" presId="urn:microsoft.com/office/officeart/2005/8/layout/hierarchy1"/>
    <dgm:cxn modelId="{DEA8A913-6E89-47D1-AEC9-7CC62BA11F68}" type="presParOf" srcId="{286F973F-4649-4128-BF22-00C99D5C8389}" destId="{60DE983D-7BF7-4DF0-B2E1-A8E57884FCF5}" srcOrd="1" destOrd="0" presId="urn:microsoft.com/office/officeart/2005/8/layout/hierarchy1"/>
    <dgm:cxn modelId="{81CA5681-60E0-40C0-B0BC-A639D6BF3642}" type="presParOf" srcId="{60DE983D-7BF7-4DF0-B2E1-A8E57884FCF5}" destId="{3BAAB7A5-19DA-41E5-8C4D-BB3FED8B3D07}" srcOrd="0" destOrd="0" presId="urn:microsoft.com/office/officeart/2005/8/layout/hierarchy1"/>
    <dgm:cxn modelId="{3452BDF6-D412-4442-A65D-C9A5E04B2FEF}" type="presParOf" srcId="{3BAAB7A5-19DA-41E5-8C4D-BB3FED8B3D07}" destId="{AC98BB2E-A592-4A4F-8F2A-594AF6B74220}" srcOrd="0" destOrd="0" presId="urn:microsoft.com/office/officeart/2005/8/layout/hierarchy1"/>
    <dgm:cxn modelId="{C8C6136D-1E92-4736-9B0D-323B5591A366}" type="presParOf" srcId="{3BAAB7A5-19DA-41E5-8C4D-BB3FED8B3D07}" destId="{BA5C5925-039A-4C9D-909D-54FCD93B243A}" srcOrd="1" destOrd="0" presId="urn:microsoft.com/office/officeart/2005/8/layout/hierarchy1"/>
    <dgm:cxn modelId="{CE7A48D8-369F-4E13-9BA1-54D0F00AEAC7}" type="presParOf" srcId="{60DE983D-7BF7-4DF0-B2E1-A8E57884FCF5}" destId="{54924A88-62F9-4FB5-B13A-B8906FF7F4EE}" srcOrd="1" destOrd="0" presId="urn:microsoft.com/office/officeart/2005/8/layout/hierarchy1"/>
    <dgm:cxn modelId="{3908E1B0-6351-4DC6-A945-1C1CE2E5AE0D}" type="presParOf" srcId="{286F973F-4649-4128-BF22-00C99D5C8389}" destId="{A9009A87-A82A-430F-89FC-75D97158D2EC}" srcOrd="2" destOrd="0" presId="urn:microsoft.com/office/officeart/2005/8/layout/hierarchy1"/>
    <dgm:cxn modelId="{99497714-E747-42BF-82CE-0C7EBD152A8C}" type="presParOf" srcId="{286F973F-4649-4128-BF22-00C99D5C8389}" destId="{7C4FC7B6-EA57-4E44-950A-9FEAC8951042}" srcOrd="3" destOrd="0" presId="urn:microsoft.com/office/officeart/2005/8/layout/hierarchy1"/>
    <dgm:cxn modelId="{416F2A59-E011-46C3-A2AF-D8A9CE200D6C}" type="presParOf" srcId="{7C4FC7B6-EA57-4E44-950A-9FEAC8951042}" destId="{4194935F-F543-49AE-8D30-045A70DD329D}" srcOrd="0" destOrd="0" presId="urn:microsoft.com/office/officeart/2005/8/layout/hierarchy1"/>
    <dgm:cxn modelId="{5A37B5EB-808B-413C-BA3F-A2F1D0779894}" type="presParOf" srcId="{4194935F-F543-49AE-8D30-045A70DD329D}" destId="{03754629-17FC-413B-951D-9551433670DF}" srcOrd="0" destOrd="0" presId="urn:microsoft.com/office/officeart/2005/8/layout/hierarchy1"/>
    <dgm:cxn modelId="{DBFE997F-CCFE-406D-B6C3-0B7C81E65941}" type="presParOf" srcId="{4194935F-F543-49AE-8D30-045A70DD329D}" destId="{B95CA2BC-699D-4276-AFBF-6307E3CC207A}" srcOrd="1" destOrd="0" presId="urn:microsoft.com/office/officeart/2005/8/layout/hierarchy1"/>
    <dgm:cxn modelId="{11F5876A-9FB3-41D0-9E4F-C5CAD85BDFDE}" type="presParOf" srcId="{7C4FC7B6-EA57-4E44-950A-9FEAC8951042}" destId="{23CB5C6F-BA20-457F-A232-09D023661172}" srcOrd="1" destOrd="0" presId="urn:microsoft.com/office/officeart/2005/8/layout/hierarchy1"/>
    <dgm:cxn modelId="{2C6EA358-B793-4E47-B3C5-7BB812643F05}" type="presParOf" srcId="{286F973F-4649-4128-BF22-00C99D5C8389}" destId="{4649B63A-A208-48CD-A0B4-BA3914AE1A7D}" srcOrd="4" destOrd="0" presId="urn:microsoft.com/office/officeart/2005/8/layout/hierarchy1"/>
    <dgm:cxn modelId="{25ABF943-47B9-4BA0-91F7-A584A83BB9E4}" type="presParOf" srcId="{286F973F-4649-4128-BF22-00C99D5C8389}" destId="{F8B9DBF4-43C0-4E52-ABD1-4BF811C7FED0}" srcOrd="5" destOrd="0" presId="urn:microsoft.com/office/officeart/2005/8/layout/hierarchy1"/>
    <dgm:cxn modelId="{E06CBA34-9B50-4B2D-8228-F8E5B55BBA4D}" type="presParOf" srcId="{F8B9DBF4-43C0-4E52-ABD1-4BF811C7FED0}" destId="{24F51196-5A60-412B-BAE8-79A97B054611}" srcOrd="0" destOrd="0" presId="urn:microsoft.com/office/officeart/2005/8/layout/hierarchy1"/>
    <dgm:cxn modelId="{8B4C972C-6C67-4EA1-BD20-A711CA1566F8}" type="presParOf" srcId="{24F51196-5A60-412B-BAE8-79A97B054611}" destId="{A411F83A-854F-4F2A-A222-A2A1C80781B7}" srcOrd="0" destOrd="0" presId="urn:microsoft.com/office/officeart/2005/8/layout/hierarchy1"/>
    <dgm:cxn modelId="{78EBB7A7-62BB-45E7-9160-AAA459C33839}" type="presParOf" srcId="{24F51196-5A60-412B-BAE8-79A97B054611}" destId="{B64C99EF-096B-4D07-8A7A-24CCCFDFB399}" srcOrd="1" destOrd="0" presId="urn:microsoft.com/office/officeart/2005/8/layout/hierarchy1"/>
    <dgm:cxn modelId="{A21373BD-6F94-4237-A885-A7B8C70D4067}" type="presParOf" srcId="{F8B9DBF4-43C0-4E52-ABD1-4BF811C7FED0}" destId="{F4E00402-17EB-4EA5-9C62-C05640803E66}" srcOrd="1" destOrd="0" presId="urn:microsoft.com/office/officeart/2005/8/layout/hierarchy1"/>
    <dgm:cxn modelId="{A032CE7F-DA46-4FC0-9B20-20388AB9D884}" type="presParOf" srcId="{286F973F-4649-4128-BF22-00C99D5C8389}" destId="{7B74E100-C81A-4256-8576-6C0DCB10560E}" srcOrd="6" destOrd="0" presId="urn:microsoft.com/office/officeart/2005/8/layout/hierarchy1"/>
    <dgm:cxn modelId="{E4EE67A6-D068-44C6-A19C-16F277778752}" type="presParOf" srcId="{286F973F-4649-4128-BF22-00C99D5C8389}" destId="{2F3A6D61-9073-4059-8173-E9D14EE5BFE5}" srcOrd="7" destOrd="0" presId="urn:microsoft.com/office/officeart/2005/8/layout/hierarchy1"/>
    <dgm:cxn modelId="{7FB49C62-7330-46DA-A93A-2F1FD73AAE2C}" type="presParOf" srcId="{2F3A6D61-9073-4059-8173-E9D14EE5BFE5}" destId="{DD26948E-FAD6-4CB9-99BB-9DE894BAB799}" srcOrd="0" destOrd="0" presId="urn:microsoft.com/office/officeart/2005/8/layout/hierarchy1"/>
    <dgm:cxn modelId="{36CFAC95-96F7-49CE-9C90-D7E17C20A25D}" type="presParOf" srcId="{DD26948E-FAD6-4CB9-99BB-9DE894BAB799}" destId="{25CC2EB8-5BAC-4929-BF94-AE463AAA745F}" srcOrd="0" destOrd="0" presId="urn:microsoft.com/office/officeart/2005/8/layout/hierarchy1"/>
    <dgm:cxn modelId="{98E0E1D0-29A2-42B4-B4DF-1662946F9564}" type="presParOf" srcId="{DD26948E-FAD6-4CB9-99BB-9DE894BAB799}" destId="{0B0FCB10-2F4D-406A-B70C-568957B0869A}" srcOrd="1" destOrd="0" presId="urn:microsoft.com/office/officeart/2005/8/layout/hierarchy1"/>
    <dgm:cxn modelId="{0B78634C-4AD2-44CA-9DEC-44F974B1FF2A}" type="presParOf" srcId="{2F3A6D61-9073-4059-8173-E9D14EE5BFE5}" destId="{30599C10-93AE-4B6B-ADAA-1CFB3711B9E4}" srcOrd="1" destOrd="0" presId="urn:microsoft.com/office/officeart/2005/8/layout/hierarchy1"/>
    <dgm:cxn modelId="{A72B95C2-07CB-444D-9777-1D948974E4C4}" type="presParOf" srcId="{95D16DA6-CDE8-4DC4-859A-E0698D074050}" destId="{89402C9E-BECA-4A23-A92B-223F8A9AFE10}" srcOrd="1" destOrd="0" presId="urn:microsoft.com/office/officeart/2005/8/layout/hierarchy1"/>
    <dgm:cxn modelId="{52A688C4-8E6A-4CCB-A29F-F010CFD38BB6}" type="presParOf" srcId="{89402C9E-BECA-4A23-A92B-223F8A9AFE10}" destId="{AE3BBF03-C425-49F1-AE43-8799DDBEC510}" srcOrd="0" destOrd="0" presId="urn:microsoft.com/office/officeart/2005/8/layout/hierarchy1"/>
    <dgm:cxn modelId="{E93CACEB-E7B0-4F3D-BEAB-FF24F592DC24}" type="presParOf" srcId="{AE3BBF03-C425-49F1-AE43-8799DDBEC510}" destId="{0CCCF16B-1107-4939-AD7D-0FD568D25A49}" srcOrd="0" destOrd="0" presId="urn:microsoft.com/office/officeart/2005/8/layout/hierarchy1"/>
    <dgm:cxn modelId="{1C1BC508-EF0D-4198-AFD1-24E1EE0B2FCD}" type="presParOf" srcId="{AE3BBF03-C425-49F1-AE43-8799DDBEC510}" destId="{F132B863-B67B-459B-B7D7-51E62D152E32}" srcOrd="1" destOrd="0" presId="urn:microsoft.com/office/officeart/2005/8/layout/hierarchy1"/>
    <dgm:cxn modelId="{709827E8-E7A1-47D6-ACFE-37F7030AB9EC}" type="presParOf" srcId="{89402C9E-BECA-4A23-A92B-223F8A9AFE10}" destId="{CAB0D6E0-565E-4331-B388-6B6F682E7D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4E100-C81A-4256-8576-6C0DCB10560E}">
      <dsp:nvSpPr>
        <dsp:cNvPr id="0" name=""/>
        <dsp:cNvSpPr/>
      </dsp:nvSpPr>
      <dsp:spPr>
        <a:xfrm>
          <a:off x="1192021" y="403498"/>
          <a:ext cx="4507433" cy="1144951"/>
        </a:xfrm>
        <a:custGeom>
          <a:avLst/>
          <a:gdLst/>
          <a:ahLst/>
          <a:cxnLst/>
          <a:rect l="0" t="0" r="0" b="0"/>
          <a:pathLst>
            <a:path>
              <a:moveTo>
                <a:pt x="0" y="1144951"/>
              </a:moveTo>
              <a:lnTo>
                <a:pt x="4507433" y="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9B63A-A208-48CD-A0B4-BA3914AE1A7D}">
      <dsp:nvSpPr>
        <dsp:cNvPr id="0" name=""/>
        <dsp:cNvSpPr/>
      </dsp:nvSpPr>
      <dsp:spPr>
        <a:xfrm>
          <a:off x="1192021" y="1275242"/>
          <a:ext cx="4590927" cy="273208"/>
        </a:xfrm>
        <a:custGeom>
          <a:avLst/>
          <a:gdLst/>
          <a:ahLst/>
          <a:cxnLst/>
          <a:rect l="0" t="0" r="0" b="0"/>
          <a:pathLst>
            <a:path>
              <a:moveTo>
                <a:pt x="0" y="273208"/>
              </a:moveTo>
              <a:lnTo>
                <a:pt x="4590927" y="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09A87-A82A-430F-89FC-75D97158D2EC}">
      <dsp:nvSpPr>
        <dsp:cNvPr id="0" name=""/>
        <dsp:cNvSpPr/>
      </dsp:nvSpPr>
      <dsp:spPr>
        <a:xfrm>
          <a:off x="1192021" y="1548450"/>
          <a:ext cx="1616922" cy="247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28"/>
              </a:lnTo>
              <a:lnTo>
                <a:pt x="1616922" y="100128"/>
              </a:lnTo>
              <a:lnTo>
                <a:pt x="1616922" y="2472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27E8E-C33D-4277-A1EE-38923388EF9E}">
      <dsp:nvSpPr>
        <dsp:cNvPr id="0" name=""/>
        <dsp:cNvSpPr/>
      </dsp:nvSpPr>
      <dsp:spPr>
        <a:xfrm>
          <a:off x="1192021" y="661512"/>
          <a:ext cx="1448407" cy="886937"/>
        </a:xfrm>
        <a:custGeom>
          <a:avLst/>
          <a:gdLst/>
          <a:ahLst/>
          <a:cxnLst/>
          <a:rect l="0" t="0" r="0" b="0"/>
          <a:pathLst>
            <a:path>
              <a:moveTo>
                <a:pt x="0" y="886937"/>
              </a:moveTo>
              <a:lnTo>
                <a:pt x="144840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982F1-BF85-4BE3-90AD-D4250BFAABAE}">
      <dsp:nvSpPr>
        <dsp:cNvPr id="0" name=""/>
        <dsp:cNvSpPr/>
      </dsp:nvSpPr>
      <dsp:spPr>
        <a:xfrm>
          <a:off x="629712" y="661507"/>
          <a:ext cx="1124619" cy="886942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746E6-7F9A-4F39-A391-E6C209BE5877}">
      <dsp:nvSpPr>
        <dsp:cNvPr id="0" name=""/>
        <dsp:cNvSpPr/>
      </dsp:nvSpPr>
      <dsp:spPr>
        <a:xfrm>
          <a:off x="806191" y="829162"/>
          <a:ext cx="1124619" cy="886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ГБУ НСО «ОЦДК»</a:t>
          </a:r>
        </a:p>
      </dsp:txBody>
      <dsp:txXfrm>
        <a:off x="832169" y="855140"/>
        <a:ext cx="1072663" cy="834986"/>
      </dsp:txXfrm>
    </dsp:sp>
    <dsp:sp modelId="{AC98BB2E-A592-4A4F-8F2A-594AF6B74220}">
      <dsp:nvSpPr>
        <dsp:cNvPr id="0" name=""/>
        <dsp:cNvSpPr/>
      </dsp:nvSpPr>
      <dsp:spPr>
        <a:xfrm>
          <a:off x="1960465" y="661512"/>
          <a:ext cx="1359927" cy="720537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C5925-039A-4C9D-909D-54FCD93B243A}">
      <dsp:nvSpPr>
        <dsp:cNvPr id="0" name=""/>
        <dsp:cNvSpPr/>
      </dsp:nvSpPr>
      <dsp:spPr>
        <a:xfrm>
          <a:off x="2136944" y="829167"/>
          <a:ext cx="1359927" cy="720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ЦПМПК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>
        <a:off x="2158048" y="850271"/>
        <a:ext cx="1317719" cy="678329"/>
      </dsp:txXfrm>
    </dsp:sp>
    <dsp:sp modelId="{03754629-17FC-413B-951D-9551433670DF}">
      <dsp:nvSpPr>
        <dsp:cNvPr id="0" name=""/>
        <dsp:cNvSpPr/>
      </dsp:nvSpPr>
      <dsp:spPr>
        <a:xfrm>
          <a:off x="2025557" y="1795718"/>
          <a:ext cx="1566773" cy="80389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CA2BC-699D-4276-AFBF-6307E3CC207A}">
      <dsp:nvSpPr>
        <dsp:cNvPr id="0" name=""/>
        <dsp:cNvSpPr/>
      </dsp:nvSpPr>
      <dsp:spPr>
        <a:xfrm>
          <a:off x="2202036" y="1963373"/>
          <a:ext cx="1566773" cy="803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Филиалы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(10 ТПМПК)</a:t>
          </a:r>
        </a:p>
      </dsp:txBody>
      <dsp:txXfrm>
        <a:off x="2225581" y="1986918"/>
        <a:ext cx="1519683" cy="756806"/>
      </dsp:txXfrm>
    </dsp:sp>
    <dsp:sp modelId="{A411F83A-854F-4F2A-A222-A2A1C80781B7}">
      <dsp:nvSpPr>
        <dsp:cNvPr id="0" name=""/>
        <dsp:cNvSpPr/>
      </dsp:nvSpPr>
      <dsp:spPr>
        <a:xfrm>
          <a:off x="4893129" y="1275242"/>
          <a:ext cx="1779638" cy="1008577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C99EF-096B-4D07-8A7A-24CCCFDFB399}">
      <dsp:nvSpPr>
        <dsp:cNvPr id="0" name=""/>
        <dsp:cNvSpPr/>
      </dsp:nvSpPr>
      <dsp:spPr>
        <a:xfrm>
          <a:off x="5069608" y="1442897"/>
          <a:ext cx="1779638" cy="1008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Муниципальные ППМС-центры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(4 ТПМПК)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>
        <a:off x="5099148" y="1472437"/>
        <a:ext cx="1720558" cy="949497"/>
      </dsp:txXfrm>
    </dsp:sp>
    <dsp:sp modelId="{25CC2EB8-5BAC-4929-BF94-AE463AAA745F}">
      <dsp:nvSpPr>
        <dsp:cNvPr id="0" name=""/>
        <dsp:cNvSpPr/>
      </dsp:nvSpPr>
      <dsp:spPr>
        <a:xfrm>
          <a:off x="4905299" y="403498"/>
          <a:ext cx="1588310" cy="631954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FCB10-2F4D-406A-B70C-568957B0869A}">
      <dsp:nvSpPr>
        <dsp:cNvPr id="0" name=""/>
        <dsp:cNvSpPr/>
      </dsp:nvSpPr>
      <dsp:spPr>
        <a:xfrm>
          <a:off x="5081778" y="571153"/>
          <a:ext cx="1588310" cy="631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ТПМПК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(</a:t>
          </a:r>
          <a:r>
            <a:rPr lang="ru-RU" sz="1800" b="1" kern="1200" dirty="0" smtClean="0"/>
            <a:t>15)</a:t>
          </a:r>
          <a:endParaRPr lang="ru-RU" sz="18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5100287" y="589662"/>
        <a:ext cx="1551292" cy="594936"/>
      </dsp:txXfrm>
    </dsp:sp>
    <dsp:sp modelId="{0CCCF16B-1107-4939-AD7D-0FD568D25A49}">
      <dsp:nvSpPr>
        <dsp:cNvPr id="0" name=""/>
        <dsp:cNvSpPr/>
      </dsp:nvSpPr>
      <dsp:spPr>
        <a:xfrm>
          <a:off x="4775667" y="2622363"/>
          <a:ext cx="1588310" cy="1008577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2B863-B67B-459B-B7D7-51E62D152E32}">
      <dsp:nvSpPr>
        <dsp:cNvPr id="0" name=""/>
        <dsp:cNvSpPr/>
      </dsp:nvSpPr>
      <dsp:spPr>
        <a:xfrm>
          <a:off x="4952146" y="2790018"/>
          <a:ext cx="1588310" cy="1008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ТПМПК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г. Новосибирска (</a:t>
          </a:r>
          <a:r>
            <a:rPr lang="ru-RU" sz="1400" b="1" kern="1200" dirty="0" smtClean="0">
              <a:solidFill>
                <a:schemeClr val="tx1"/>
              </a:solidFill>
            </a:rPr>
            <a:t>11 составов</a:t>
          </a:r>
          <a:r>
            <a:rPr lang="ru-RU" sz="1400" b="1" kern="1200" dirty="0" smtClean="0"/>
            <a:t>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>
        <a:off x="4981686" y="2819558"/>
        <a:ext cx="1529230" cy="949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B8FEED-3FEE-4866-B7FC-D7068D7F7017}" type="datetime1">
              <a:rPr lang="ru-RU" smtClean="0"/>
              <a:t>13.06.2023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FC9C95-8E68-4902-ADDF-74C1A65F7A95}" type="datetime1">
              <a:rPr lang="ru-RU" noProof="0" smtClean="0"/>
              <a:t>13.06.2023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322CDD-9D6C-4F63-9EC2-64822662410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71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03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У№бинский</a:t>
            </a:r>
            <a:r>
              <a:rPr lang="ru-RU" dirty="0" smtClean="0"/>
              <a:t>; </a:t>
            </a:r>
            <a:r>
              <a:rPr lang="ru-RU" dirty="0" err="1" smtClean="0"/>
              <a:t>Краснеозерский</a:t>
            </a:r>
            <a:r>
              <a:rPr lang="ru-RU" dirty="0" smtClean="0"/>
              <a:t> и </a:t>
            </a:r>
            <a:r>
              <a:rPr lang="ru-RU" dirty="0" err="1" smtClean="0"/>
              <a:t>Убинский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CBC8-11E4-4843-892C-1EEC0034C9F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7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CBC8-11E4-4843-892C-1EEC0034C9F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48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402B95-7679-482D-A422-4EACFBC29533}" type="datetime1">
              <a:rPr lang="ru-RU" noProof="0" smtClean="0"/>
              <a:t>13.06.2023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F72A1C-BD29-4D93-B585-4FBE8D28F723}" type="datetime1">
              <a:rPr lang="ru-RU" noProof="0" smtClean="0"/>
              <a:t>13.06.2023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F2E62D-1665-4D59-B162-2DE5A6F04318}" type="datetime1">
              <a:rPr lang="ru-RU" noProof="0" smtClean="0"/>
              <a:t>13.06.2023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30614-4367-4221-93B4-E934B777FC81}" type="datetime1">
              <a:rPr lang="ru-RU" noProof="0" smtClean="0"/>
              <a:t>13.06.2023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F5BD2F-801C-4DA8-94DB-7CA64FE6C124}" type="datetime1">
              <a:rPr lang="ru-RU" noProof="0" smtClean="0"/>
              <a:t>13.06.2023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26B646-4C5C-451E-8746-83027F7A25BA}" type="datetime1">
              <a:rPr lang="ru-RU" noProof="0" smtClean="0"/>
              <a:t>13.06.2023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A71558-662B-4606-8C16-034FA3BBEDCA}" type="datetime1">
              <a:rPr lang="ru-RU" noProof="0" smtClean="0"/>
              <a:t>13.06.2023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3CD2CC-BE6D-49A2-972A-1C0882E50B7C}" type="datetime1">
              <a:rPr lang="ru-RU" noProof="0" smtClean="0"/>
              <a:t>13.06.2023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FDA024-F102-4B72-AA0D-6F32724066B7}" type="datetime1">
              <a:rPr lang="ru-RU" noProof="0" smtClean="0"/>
              <a:t>13.06.2023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5C6DECE-EE57-40D1-BFE5-F20B23D9A736}" type="datetime1">
              <a:rPr lang="ru-RU" noProof="0" smtClean="0"/>
              <a:t>13.06.2023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ord.websib.ru/wp-content/uploads/2018/04/&#1054;&#1088;&#1075;&#1072;&#1085;&#1080;&#1079;&#1072;&#1094;&#1080;&#1103;-&#1076;&#1080;&#1072;&#1075;&#1085;&#1086;&#1089;&#1090;&#1080;&#1095;&#1077;&#1089;&#1082;&#1086;&#1081;-&#1089;&#1077;&#1089;&#1089;&#1080;&#1080;-&#1080;-&#1086;&#1089;&#1086;&#1073;&#1077;&#1085;&#1085;&#1086;&#1089;&#1090;&#1080;-&#1089;&#1086;&#1089;&#1090;&#1072;&#1074;&#1083;&#1077;&#1085;&#1080;&#1103;-&#1057;&#1054;&#1059;-&#1076;&#1083;&#1103;-&#1086;&#1073;&#1091;&#1095;&#1072;&#1102;&#1097;&#1080;&#1093;&#1089;&#1103;-&#1087;&#1086;-&#1087;&#1088;&#1086;&#1075;&#1088;&#1072;&#1084;&#1084;&#1072;&#1084;-&#1087;&#1088;&#1086;&#1092;&#1077;&#1089;&#1089;&#1080;&#1086;&#1085;&#1072;&#1083;&#1100;&#1085;&#1086;&#1075;&#1086;-&#1086;&#1073;&#1088;&#1072;&#1079;&#1086;&#1074;&#1072;&#1085;&#1080;&#1103;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ord.websib.ru/?page_id=935" TargetMode="External"/><Relationship Id="rId2" Type="http://schemas.openxmlformats.org/officeDocument/2006/relationships/hyperlink" Target="mailto:cpmpk@edu54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ncord.websib.ru/?page_id=51936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oncord.websib.ru/?page_id=5194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446" y="2333618"/>
            <a:ext cx="10058400" cy="1633249"/>
          </a:xfrm>
        </p:spPr>
        <p:txBody>
          <a:bodyPr rtlCol="0">
            <a:no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  <a:effectLst/>
              </a:rPr>
              <a:t>Деятельность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психолого-медико-педагогических комиссий по составлению рекомендаций обучающимся по программам среднего профессионального образования и профессионального обучения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1950" y="5321935"/>
            <a:ext cx="10058400" cy="839022"/>
          </a:xfrm>
        </p:spPr>
        <p:txBody>
          <a:bodyPr rtlCol="0">
            <a:noAutofit/>
          </a:bodyPr>
          <a:lstStyle/>
          <a:p>
            <a:pPr algn="r" rtl="0">
              <a:lnSpc>
                <a:spcPct val="100000"/>
              </a:lnSpc>
            </a:pPr>
            <a:r>
              <a:rPr lang="ru-RU" sz="1600" dirty="0" smtClean="0"/>
              <a:t>Шекериди яна анатольевна</a:t>
            </a:r>
          </a:p>
          <a:p>
            <a:pPr algn="r" rtl="0">
              <a:lnSpc>
                <a:spcPct val="100000"/>
              </a:lnSpc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Руководитель ЦПМПК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Новосибирской области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718" y="253909"/>
            <a:ext cx="1591413" cy="158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81896" y="101643"/>
            <a:ext cx="7057293" cy="13049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800" b="1" kern="1200" cap="all" baseline="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1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Государственное бюджетное учреждение Новосибирской области  - </a:t>
            </a:r>
          </a:p>
          <a:p>
            <a:pPr algn="ctr">
              <a:lnSpc>
                <a:spcPct val="100000"/>
              </a:lnSpc>
            </a:pPr>
            <a:r>
              <a:rPr lang="ru-RU" altLang="ru-RU" sz="1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психолого-педагогической, </a:t>
            </a:r>
          </a:p>
          <a:p>
            <a:pPr algn="ctr">
              <a:lnSpc>
                <a:spcPct val="100000"/>
              </a:lnSpc>
            </a:pPr>
            <a:r>
              <a:rPr lang="ru-RU" altLang="ru-RU" sz="1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медицинской и социальной помощи детям </a:t>
            </a:r>
          </a:p>
          <a:p>
            <a:pPr algn="ctr">
              <a:lnSpc>
                <a:spcPct val="100000"/>
              </a:lnSpc>
            </a:pPr>
            <a:r>
              <a:rPr lang="ru-RU" altLang="ru-RU" sz="1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«Областной центр диагностики и консультирования»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0595" y="807027"/>
            <a:ext cx="6314209" cy="68926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>
                <a:solidFill>
                  <a:srgbClr val="C00000"/>
                </a:solidFill>
              </a:rPr>
              <a:t>Готовность специалистов ПМПК к приему обучающихся по программам </a:t>
            </a:r>
            <a:r>
              <a:rPr lang="ru-RU" sz="2400" i="1" dirty="0" smtClean="0">
                <a:solidFill>
                  <a:srgbClr val="C00000"/>
                </a:solidFill>
              </a:rPr>
              <a:t>ПО/СПО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718" y="464127"/>
            <a:ext cx="3389464" cy="51469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19699" y="413376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concord.websib.ru/wp-content/uploads/2018/04/Организация-диагностической-сессии-и-особенности-составления-СОУ-для-обучающихся-по-программам-профессионального-образования.pdf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5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329478"/>
            <a:ext cx="5791200" cy="4505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7" y="329478"/>
            <a:ext cx="57912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4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019" y="415637"/>
            <a:ext cx="4628357" cy="55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2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522220" y="610093"/>
            <a:ext cx="7543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2400" spc="-5" dirty="0"/>
              <a:t>Центральная психолого-медико-педагогическая комиссия Новосибирской области</a:t>
            </a:r>
            <a:endParaRPr lang="ru-RU" sz="2400" dirty="0"/>
          </a:p>
        </p:txBody>
      </p:sp>
      <p:sp>
        <p:nvSpPr>
          <p:cNvPr id="7" name="object 3"/>
          <p:cNvSpPr txBox="1"/>
          <p:nvPr/>
        </p:nvSpPr>
        <p:spPr>
          <a:xfrm>
            <a:off x="4109720" y="2112645"/>
            <a:ext cx="5105718" cy="1863972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indent="-343535">
              <a:spcBef>
                <a:spcPts val="53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г. Новосибирск, ул.Народная, 10</a:t>
            </a:r>
          </a:p>
          <a:p>
            <a:pPr marL="355600" indent="-343535">
              <a:spcBef>
                <a:spcPts val="53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8(383) 276-21-51, +7 951 366 34 20</a:t>
            </a:r>
          </a:p>
          <a:p>
            <a:pPr marL="355600" indent="-343535">
              <a:spcBef>
                <a:spcPts val="53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5" dirty="0">
                <a:latin typeface="Times New Roman" pitchFamily="18" charset="0"/>
                <a:cs typeface="Times New Roman" pitchFamily="18" charset="0"/>
                <a:hlinkClick r:id="rId2"/>
              </a:rPr>
              <a:t>cpmpk@edu54.ru</a:t>
            </a:r>
            <a:endParaRPr lang="ru-RU" sz="2000" spc="-5" dirty="0">
              <a:latin typeface="Times New Roman" pitchFamily="18" charset="0"/>
              <a:cs typeface="Times New Roman" pitchFamily="18" charset="0"/>
            </a:endParaRPr>
          </a:p>
          <a:p>
            <a:pPr marL="355600" indent="-343535">
              <a:spcBef>
                <a:spcPts val="53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2000" spc="-5" dirty="0">
                <a:latin typeface="Times New Roman" pitchFamily="18" charset="0"/>
                <a:cs typeface="Times New Roman" pitchFamily="18" charset="0"/>
                <a:hlinkClick r:id="rId3"/>
              </a:rPr>
              <a:t>https://concord.websib.ru/?page_id=935</a:t>
            </a:r>
            <a:endParaRPr lang="ru-RU" sz="2000" spc="-5" dirty="0">
              <a:latin typeface="Times New Roman" pitchFamily="18" charset="0"/>
              <a:cs typeface="Times New Roman" pitchFamily="18" charset="0"/>
            </a:endParaRPr>
          </a:p>
          <a:p>
            <a:pPr marL="355600" indent="-343535">
              <a:spcBef>
                <a:spcPts val="53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endParaRPr lang="ru-RU" sz="2000" spc="-5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6" y="160378"/>
            <a:ext cx="1675469" cy="166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7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73908"/>
            <a:ext cx="3474720" cy="821724"/>
          </a:xfrm>
        </p:spPr>
        <p:txBody>
          <a:bodyPr rtlCol="0">
            <a:normAutofit/>
          </a:bodyPr>
          <a:lstStyle/>
          <a:p>
            <a:pPr rtl="0"/>
            <a:r>
              <a:rPr lang="ru-RU" sz="1800" dirty="0" smtClean="0">
                <a:solidFill>
                  <a:srgbClr val="002060"/>
                </a:solidFill>
              </a:rPr>
              <a:t>Периодичность приема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1474573"/>
            <a:ext cx="3474720" cy="4057547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b="1" dirty="0" smtClean="0"/>
              <a:t>Ежедневно</a:t>
            </a:r>
            <a:r>
              <a:rPr lang="ru-RU" dirty="0" smtClean="0"/>
              <a:t> – ЦПМПК, ТПМПК г.Бердска, г.Новосибирска и Новосибирского района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b="1" dirty="0" smtClean="0"/>
              <a:t>Еженедельно</a:t>
            </a:r>
            <a:r>
              <a:rPr lang="ru-RU" dirty="0" smtClean="0"/>
              <a:t> – </a:t>
            </a:r>
            <a:r>
              <a:rPr lang="ru-RU" dirty="0" smtClean="0"/>
              <a:t>15 </a:t>
            </a:r>
            <a:r>
              <a:rPr lang="ru-RU" dirty="0" smtClean="0"/>
              <a:t>ТПМПК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b="1" dirty="0" smtClean="0"/>
              <a:t>1-3 раза в месяц </a:t>
            </a:r>
            <a:r>
              <a:rPr lang="ru-RU" dirty="0" smtClean="0"/>
              <a:t>– 8 ТПМПК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b="1" dirty="0" smtClean="0"/>
              <a:t>2 раза в год </a:t>
            </a:r>
            <a:r>
              <a:rPr lang="ru-RU" dirty="0" smtClean="0"/>
              <a:t>– ТПМПК Краснозерского и Убинского районов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b="1" dirty="0" smtClean="0"/>
              <a:t>По запросу </a:t>
            </a:r>
            <a:r>
              <a:rPr lang="ru-RU" dirty="0" smtClean="0"/>
              <a:t>– ТПМПК Северного и Кыштовского районов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04456745"/>
              </p:ext>
            </p:extLst>
          </p:nvPr>
        </p:nvGraphicFramePr>
        <p:xfrm>
          <a:off x="0" y="1997676"/>
          <a:ext cx="7537622" cy="423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1208772"/>
            <a:ext cx="7667367" cy="3851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rgbClr val="002060"/>
                </a:solidFill>
                <a:effectLst/>
              </a:rPr>
              <a:t>Система пмпк новосибирской Области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6171" y="6217987"/>
            <a:ext cx="432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https://concord.websib.ru/?</a:t>
            </a:r>
            <a:r>
              <a:rPr lang="en-US" dirty="0" smtClean="0">
                <a:hlinkClick r:id="rId8"/>
              </a:rPr>
              <a:t>page_id=51936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45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4199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 услуги ПМПК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54654432"/>
              </p:ext>
            </p:extLst>
          </p:nvPr>
        </p:nvGraphicFramePr>
        <p:xfrm>
          <a:off x="2036617" y="706582"/>
          <a:ext cx="7966217" cy="4954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323061" y="55943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31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680" y="235527"/>
            <a:ext cx="9601200" cy="65809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на ПМПК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рекомендациями по программам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ПО/СПО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249680" y="1302302"/>
            <a:ext cx="3703320" cy="328676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 - 28 чел. (0,3%)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 – 135 чел. (0,8%)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– 155 чел. (0,8%)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г. – 200 чел. (1,1%)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 – 230 чел. (1,1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 – 303 чел. (1,4%)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13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2419419"/>
              </p:ext>
            </p:extLst>
          </p:nvPr>
        </p:nvGraphicFramePr>
        <p:xfrm>
          <a:off x="4437824" y="1302302"/>
          <a:ext cx="6696755" cy="3872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337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01486"/>
            <a:ext cx="109728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Нормативно-правовая база деятельности ПМПК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328592"/>
          </a:xfrm>
        </p:spPr>
        <p:txBody>
          <a:bodyPr>
            <a:normAutofit/>
          </a:bodyPr>
          <a:lstStyle/>
          <a:p>
            <a:r>
              <a:rPr lang="ru-RU" dirty="0" smtClean="0"/>
              <a:t>Федеральный закон </a:t>
            </a:r>
            <a:r>
              <a:rPr lang="ru-RU" dirty="0"/>
              <a:t>от 29 декабря 2012 года N 273-ФЗ </a:t>
            </a:r>
            <a:r>
              <a:rPr lang="ru-RU" dirty="0" smtClean="0"/>
              <a:t>«Об </a:t>
            </a:r>
            <a:r>
              <a:rPr lang="ru-RU" dirty="0"/>
              <a:t>образовании в Российской </a:t>
            </a:r>
            <a:r>
              <a:rPr lang="ru-RU" dirty="0" smtClean="0"/>
              <a:t>Федерации»</a:t>
            </a:r>
          </a:p>
          <a:p>
            <a:r>
              <a:rPr lang="ru-RU" dirty="0" smtClean="0"/>
              <a:t>Об утверждении положения о </a:t>
            </a:r>
            <a:r>
              <a:rPr lang="ru-RU" dirty="0"/>
              <a:t>психолого-медико-педагогической комиссии</a:t>
            </a:r>
            <a:r>
              <a:rPr lang="ru-RU" dirty="0" smtClean="0"/>
              <a:t>» (</a:t>
            </a:r>
            <a:r>
              <a:rPr lang="ru-RU" dirty="0" smtClean="0">
                <a:solidFill>
                  <a:srgbClr val="C00000"/>
                </a:solidFill>
              </a:rPr>
              <a:t>Приказ</a:t>
            </a:r>
            <a:r>
              <a:rPr lang="ru-RU" dirty="0" smtClean="0"/>
              <a:t> </a:t>
            </a:r>
            <a:r>
              <a:rPr lang="ru-RU" dirty="0"/>
              <a:t>Министерства образования и науки Российской Федерации от 20 сентября 2013 г. № </a:t>
            </a:r>
            <a:r>
              <a:rPr lang="ru-RU" dirty="0" smtClean="0"/>
              <a:t>1082</a:t>
            </a:r>
            <a:r>
              <a:rPr lang="ru-RU" dirty="0"/>
              <a:t>)</a:t>
            </a: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Письмо </a:t>
            </a:r>
            <a:r>
              <a:rPr lang="ru-RU" dirty="0"/>
              <a:t>Министерства образования и науки Российской Федерации от 23.05.2016г. ВК-1074/07 «О совершенствовании деятельности психолого-медико-педагогических комиссий</a:t>
            </a:r>
            <a:r>
              <a:rPr lang="ru-RU" dirty="0" smtClean="0"/>
              <a:t>»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Письмо</a:t>
            </a:r>
            <a:r>
              <a:rPr lang="ru-RU" dirty="0" smtClean="0"/>
              <a:t> </a:t>
            </a:r>
            <a:r>
              <a:rPr lang="ru-RU" dirty="0"/>
              <a:t>Министерства образования НСО </a:t>
            </a:r>
            <a:r>
              <a:rPr lang="ru-RU" dirty="0" smtClean="0"/>
              <a:t>от </a:t>
            </a:r>
            <a:r>
              <a:rPr lang="ru-RU" dirty="0"/>
              <a:t>19.08.2020 г. № 7585-03/25 «О форме заключения ПМПК</a:t>
            </a:r>
            <a:r>
              <a:rPr lang="ru-RU" dirty="0" smtClean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5965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39" y="390770"/>
            <a:ext cx="11435292" cy="418058"/>
          </a:xfrm>
        </p:spPr>
        <p:txBody>
          <a:bodyPr>
            <a:no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 smtClean="0">
                <a:effectLst/>
              </a:rPr>
              <a:t>Законодательно</a:t>
            </a:r>
            <a:r>
              <a:rPr lang="ru-RU" sz="2400" i="1" dirty="0" smtClean="0">
                <a:effectLst/>
              </a:rPr>
              <a:t> закрепленные направления деятельности ПМПК</a:t>
            </a:r>
            <a:endParaRPr lang="ru-RU" sz="2400" b="1" i="1" dirty="0">
              <a:solidFill>
                <a:srgbClr val="C00000"/>
              </a:solidFill>
              <a:latin typeface="Avenir Next Cyr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164657" y="1848050"/>
            <a:ext cx="9601200" cy="4114800"/>
          </a:xfrm>
        </p:spPr>
        <p:txBody>
          <a:bodyPr rtlCol="0">
            <a:normAutofit fontScale="92500"/>
          </a:bodyPr>
          <a:lstStyle/>
          <a:p>
            <a:pPr algn="just"/>
            <a:r>
              <a:rPr lang="ru-RU" dirty="0" smtClean="0"/>
              <a:t>проведение </a:t>
            </a:r>
            <a:r>
              <a:rPr lang="ru-RU" dirty="0"/>
              <a:t>обследования детей в возрасте от 0 до 18 лет</a:t>
            </a:r>
          </a:p>
          <a:p>
            <a:pPr algn="just"/>
            <a:r>
              <a:rPr lang="ru-RU" dirty="0"/>
              <a:t>подготовка по результатам обследования рекомендаций</a:t>
            </a:r>
          </a:p>
          <a:p>
            <a:pPr algn="just"/>
            <a:r>
              <a:rPr lang="ru-RU" dirty="0"/>
              <a:t>оказание консультативной помощи родителям (законным представителям) детей, работникам образовательных организаций, организаций, осуществляющих социальное обслуживание, медицинских организаций, других организаций</a:t>
            </a:r>
          </a:p>
          <a:p>
            <a:pPr algn="just"/>
            <a:r>
              <a:rPr lang="ru-RU" dirty="0"/>
              <a:t>оказание федеральным учреждениям медико-социальной экспертизы содействия в разработке индивидуальной программы реабилитации </a:t>
            </a:r>
            <a:r>
              <a:rPr lang="ru-RU" dirty="0" smtClean="0"/>
              <a:t>ребенка-инвалида</a:t>
            </a:r>
          </a:p>
          <a:p>
            <a:pPr algn="just"/>
            <a:r>
              <a:rPr lang="ru-RU" dirty="0"/>
              <a:t>осуществление учета данных о детях с ограниченными возможностями здоровья и (или) девиантным (общественно опасным) поведением</a:t>
            </a:r>
          </a:p>
          <a:p>
            <a:pPr algn="just"/>
            <a:r>
              <a:rPr lang="ru-RU" dirty="0" smtClean="0"/>
              <a:t>участие </a:t>
            </a:r>
            <a:r>
              <a:rPr lang="ru-RU" dirty="0"/>
              <a:t>в организации информационно-просветительской </a:t>
            </a:r>
            <a:r>
              <a:rPr lang="ru-RU" dirty="0" smtClean="0"/>
              <a:t>работы</a:t>
            </a:r>
          </a:p>
          <a:p>
            <a:pPr algn="just"/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87154" y="1123165"/>
            <a:ext cx="11734799" cy="410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</a:rPr>
              <a:t>приказ Минобрнауки России от 20.09.2013 № 1082 «Об утверждении положения о психолого-медико-педагогической комиссии» 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2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Российской Федерации (Минобрнауки России) от 20 сентября 2013 г. N 1082 г. Москва "Об утверждении Положения о психолого-медико-педагогической комиссии"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1412776"/>
            <a:ext cx="8352928" cy="4176464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endParaRPr lang="ru-RU" sz="2800" dirty="0"/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14. Обследование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в том числе обучающихся с ограниченными возможностями здоровья, детей-инвалидов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окончания ими образовательных организаций, реализующих основные или адаптированные общеобразовательные программы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осуществляется в комиссии по письменному заявлению родителей (законных представителей) или по направлению образовательных организаций, организаций, осуществляющих социальное обслуживание, медицинских организаций, других организаций с письменного согласия их родителей (законных представителей).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8500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09" y="148680"/>
            <a:ext cx="9547967" cy="65142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Документы, необходимые для прохождения ПМПК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218" y="929502"/>
            <a:ext cx="10068791" cy="485313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ru-RU" sz="1600"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u="sng" dirty="0"/>
              <a:t>Свидетельство </a:t>
            </a:r>
            <a:r>
              <a:rPr lang="ru-RU" sz="1600" u="sng" dirty="0"/>
              <a:t>о рождении </a:t>
            </a:r>
            <a:r>
              <a:rPr lang="ru-RU" sz="1600" u="sng" dirty="0" smtClean="0"/>
              <a:t>ребенка/паспорт ребенка </a:t>
            </a:r>
            <a:r>
              <a:rPr lang="ru-RU" sz="1600" i="1" dirty="0"/>
              <a:t>(оригинал, копия)</a:t>
            </a:r>
            <a:endParaRPr lang="ru-RU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dirty="0"/>
              <a:t>Копия </a:t>
            </a:r>
            <a:r>
              <a:rPr lang="ru-RU" sz="1600" dirty="0"/>
              <a:t>справки МСЭ </a:t>
            </a:r>
            <a:r>
              <a:rPr lang="ru-RU" sz="1600" i="1" dirty="0"/>
              <a:t>(при наличии</a:t>
            </a:r>
            <a:r>
              <a:rPr lang="ru-RU" sz="1600" i="1" dirty="0" smtClean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i="1" dirty="0"/>
              <a:t>Документы, подтверждающие полномочия по представлению интересов ребенка (копия приказа об опеке, копия договора о приемной семье, копия удостоверения опекуна/приемного родителя</a:t>
            </a:r>
            <a:r>
              <a:rPr lang="ru-RU" sz="1600" i="1" dirty="0" smtClean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b="1" u="sng" dirty="0" smtClean="0"/>
              <a:t>Медицинские </a:t>
            </a:r>
            <a:r>
              <a:rPr lang="ru-RU" sz="1600" b="1" u="sng" dirty="0"/>
              <a:t>документы: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/>
              <a:t>· выписка из истории развития ребенка (от педиатра),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/>
              <a:t>· заключение врача-психиатра,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/>
              <a:t>· заключения </a:t>
            </a:r>
            <a:r>
              <a:rPr lang="ru-RU" sz="1600" dirty="0" smtClean="0"/>
              <a:t>оториноларинголога, </a:t>
            </a:r>
            <a:r>
              <a:rPr lang="ru-RU" sz="1600" dirty="0"/>
              <a:t>офтальмолога, </a:t>
            </a:r>
            <a:r>
              <a:rPr lang="ru-RU" sz="1600" dirty="0" smtClean="0"/>
              <a:t>невролога,</a:t>
            </a:r>
            <a:endParaRPr lang="ru-RU" sz="16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600" u="sng" dirty="0"/>
              <a:t>Заключение врача по профилю основного заболевания: </a:t>
            </a:r>
            <a:r>
              <a:rPr lang="ru-RU" sz="1600" dirty="0"/>
              <a:t>эндокринолог, кардиолог, ортопед (обязательно для детей с нарушениями опорно-двигательного аппарата), сурдолог и аудиограмма (обязательно для детей с нарушениями слуха), ортодонт, хирург и др. (развернутый диагноз) (при наличии)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249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3391" y="1194381"/>
            <a:ext cx="8995745" cy="37010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u="sng" dirty="0" smtClean="0"/>
              <a:t>Педагогические </a:t>
            </a:r>
            <a:r>
              <a:rPr lang="ru-RU" sz="1800" b="1" u="sng" dirty="0"/>
              <a:t>документы: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Направление </a:t>
            </a:r>
            <a:r>
              <a:rPr lang="ru-RU" sz="1800" dirty="0"/>
              <a:t>образовательной организации, организации, осуществляющей социальное обслуживание, медицинской организации, другой организации </a:t>
            </a:r>
            <a:r>
              <a:rPr lang="ru-RU" sz="1800" i="1" dirty="0"/>
              <a:t>(при наличии</a:t>
            </a:r>
            <a:r>
              <a:rPr lang="ru-RU" sz="1800" i="1" dirty="0"/>
              <a:t>)</a:t>
            </a:r>
            <a:endParaRPr lang="ru-RU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Характеристика обучающегося, выданная образовательной организацией </a:t>
            </a:r>
            <a:endParaRPr lang="ru-RU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Документ об образовании (аттестат, свидетельство об обучении) - копия</a:t>
            </a:r>
            <a:endParaRPr lang="ru-RU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Письменные работы, табель успеваемости</a:t>
            </a:r>
            <a:endParaRPr lang="ru-RU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291" y="5395990"/>
            <a:ext cx="4530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/>
              </a:rPr>
              <a:t>https://concord.websib.ru/?</a:t>
            </a:r>
            <a:r>
              <a:rPr lang="ru-RU" dirty="0">
                <a:hlinkClick r:id="rId2"/>
              </a:rPr>
              <a:t>page_id=51944</a:t>
            </a:r>
            <a:endParaRPr lang="ru-RU" dirty="0"/>
          </a:p>
          <a:p>
            <a:r>
              <a:rPr lang="ru-RU" dirty="0"/>
              <a:t> 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6809" y="148680"/>
            <a:ext cx="9547967" cy="65142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Документы, необходимые для прохождения ПМПК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изнес-презентация 16х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414_TF03031023.potx" id="{4C3B2409-532D-4AD1-AD7A-90A4CA81EAF2}" vid="{F12BCF30-C162-47D1-85FF-F1923DC5C4F4}"/>
    </a:ext>
  </a:extLst>
</a:theme>
</file>

<file path=ppt/theme/theme2.xml><?xml version="1.0" encoding="utf-8"?>
<a:theme xmlns:a="http://schemas.openxmlformats.org/drawingml/2006/main" name="Тема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(широкоэкранный формат)</Template>
  <TotalTime>1470</TotalTime>
  <Words>611</Words>
  <Application>Microsoft Office PowerPoint</Application>
  <PresentationFormat>Широкоэкранный</PresentationFormat>
  <Paragraphs>88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MT</vt:lpstr>
      <vt:lpstr>Avenir Next Cyr</vt:lpstr>
      <vt:lpstr>Cambria</vt:lpstr>
      <vt:lpstr>Tahoma</vt:lpstr>
      <vt:lpstr>Times New Roman</vt:lpstr>
      <vt:lpstr>Wingdings</vt:lpstr>
      <vt:lpstr>Бизнес-презентация 16х9</vt:lpstr>
      <vt:lpstr>Деятельность психолого-медико-педагогических комиссий по составлению рекомендаций обучающимся по программам среднего профессионального образования и профессионального обучения</vt:lpstr>
      <vt:lpstr>Периодичность приема</vt:lpstr>
      <vt:lpstr>Востребованность услуги ПМПК</vt:lpstr>
      <vt:lpstr>Обращение на ПМПК  за рекомендациями по программам ПО/СПО </vt:lpstr>
      <vt:lpstr>Нормативно-правовая база деятельности ПМПК</vt:lpstr>
      <vt:lpstr> Законодательно закрепленные направления деятельности ПМПК</vt:lpstr>
      <vt:lpstr>Приказ Министерства образования и науки Российской Федерации (Минобрнауки России) от 20 сентября 2013 г. N 1082 г. Москва "Об утверждении Положения о психолого-медико-педагогической комиссии"  </vt:lpstr>
      <vt:lpstr>Документы, необходимые для прохождения ПМПК</vt:lpstr>
      <vt:lpstr>Документы, необходимые для прохождения ПМПК</vt:lpstr>
      <vt:lpstr>Готовность специалистов ПМПК к приему обучающихся по программам ПО/СПО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Пользователь Windows</dc:creator>
  <cp:lastModifiedBy>Яна</cp:lastModifiedBy>
  <cp:revision>65</cp:revision>
  <dcterms:created xsi:type="dcterms:W3CDTF">2023-03-14T07:18:32Z</dcterms:created>
  <dcterms:modified xsi:type="dcterms:W3CDTF">2023-06-13T16:51:13Z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